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9" r:id="rId3"/>
    <p:sldId id="273" r:id="rId4"/>
    <p:sldId id="274" r:id="rId5"/>
    <p:sldId id="279" r:id="rId6"/>
    <p:sldId id="281" r:id="rId7"/>
    <p:sldId id="282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7314DD-B8A4-43CF-B2C5-5CC4DE6986DA}">
          <p14:sldIdLst>
            <p14:sldId id="256"/>
            <p14:sldId id="269"/>
            <p14:sldId id="273"/>
            <p14:sldId id="274"/>
            <p14:sldId id="279"/>
            <p14:sldId id="281"/>
            <p14:sldId id="28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BFF81C-1FCB-4DBA-8044-F1A0FCFD45A6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39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900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60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4046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100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951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76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384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008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42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2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38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723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6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57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2">
            <a:extLst>
              <a:ext uri="{FF2B5EF4-FFF2-40B4-BE49-F238E27FC236}">
                <a16:creationId xmlns:a16="http://schemas.microsoft.com/office/drawing/2014/main" id="{FC64A235-91A1-4814-B8ED-7C5A181BE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44">
            <a:extLst>
              <a:ext uri="{FF2B5EF4-FFF2-40B4-BE49-F238E27FC236}">
                <a16:creationId xmlns:a16="http://schemas.microsoft.com/office/drawing/2014/main" id="{CC8AAB92-DA6C-41BE-BB20-272A1C1D2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1D837EB-806A-462E-B74A-2F2CB5C418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6594"/>
          <a:stretch/>
        </p:blipFill>
        <p:spPr>
          <a:xfrm rot="21600000">
            <a:off x="6153345" y="691546"/>
            <a:ext cx="5343990" cy="2874505"/>
          </a:xfrm>
          <a:prstGeom prst="rect">
            <a:avLst/>
          </a:prstGeom>
        </p:spPr>
      </p:pic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E9AD45EC-5A44-453E-9EA7-6D5D9C3E3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48">
            <a:extLst>
              <a:ext uri="{FF2B5EF4-FFF2-40B4-BE49-F238E27FC236}">
                <a16:creationId xmlns:a16="http://schemas.microsoft.com/office/drawing/2014/main" id="{7BD782F3-F762-45EF-A88F-C9996D2F8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6D7DDF-28C1-455C-ABDD-B661E7A67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912" y="4714814"/>
            <a:ext cx="10818199" cy="1075211"/>
          </a:xfrm>
        </p:spPr>
        <p:txBody>
          <a:bodyPr anchor="b">
            <a:normAutofit/>
          </a:bodyPr>
          <a:lstStyle/>
          <a:p>
            <a:pPr algn="ctr"/>
            <a:r>
              <a:rPr lang="en-GB" sz="6800"/>
              <a:t>STFC Community foundation</a:t>
            </a:r>
          </a:p>
        </p:txBody>
      </p:sp>
      <p:sp>
        <p:nvSpPr>
          <p:cNvPr id="57" name="5-Point Star 8">
            <a:extLst>
              <a:ext uri="{FF2B5EF4-FFF2-40B4-BE49-F238E27FC236}">
                <a16:creationId xmlns:a16="http://schemas.microsoft.com/office/drawing/2014/main" id="{ABEDB6CB-7FA6-40C1-B974-86D57915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46E1B-4DA5-421D-83C2-0BD53070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913" y="5797647"/>
            <a:ext cx="10811424" cy="555439"/>
          </a:xfrm>
        </p:spPr>
        <p:txBody>
          <a:bodyPr anchor="t">
            <a:normAutofit/>
          </a:bodyPr>
          <a:lstStyle/>
          <a:p>
            <a:pPr algn="ctr"/>
            <a:r>
              <a:rPr lang="en-GB"/>
              <a:t>Preparing for adulthood transitions roadshow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4C08E07-EF97-422F-BF17-1CAF743C8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6593" b="2"/>
          <a:stretch/>
        </p:blipFill>
        <p:spPr>
          <a:xfrm rot="43200000">
            <a:off x="685913" y="691545"/>
            <a:ext cx="5343988" cy="28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A20A3C-BD33-4BC0-BAA2-683C4F29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F51F4B5-F243-485B-AEFF-8A23923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F6DDD77F-AF4E-4699-83CA-25E67DE02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54D6B7E-A890-4096-B04C-986095FD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BABC7B-87BC-419D-A42E-34400A92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D7DDF-28C1-455C-ABDD-B661E7A67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477204"/>
            <a:ext cx="4949172" cy="1360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</a:rPr>
              <a:t>Who are we and what do we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46E1B-4DA5-421D-83C2-0BD53070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999" y="2195918"/>
            <a:ext cx="4949172" cy="368091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We’re one of 72 charitable organisations funded by the </a:t>
            </a:r>
            <a:r>
              <a:rPr lang="en-US" sz="2200" dirty="0" err="1">
                <a:solidFill>
                  <a:schemeClr val="bg1"/>
                </a:solidFill>
              </a:rPr>
              <a:t>efl</a:t>
            </a:r>
            <a:r>
              <a:rPr lang="en-US" sz="2200" dirty="0">
                <a:solidFill>
                  <a:schemeClr val="bg1"/>
                </a:solidFill>
              </a:rPr>
              <a:t>, that deliver sporting and social opportunities to the local communities.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At the foundation we offer services for all ages from 18 months +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Our goal is to have a positive impact on as many people within the local community as we can, whether that be through football, sport or other services.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3433C-CD41-4A4D-AD19-C44EB0CC8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720482" y="231418"/>
            <a:ext cx="4343398" cy="289559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CDD73F9-5C0F-4AF5-A2FE-D77F9A6208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24253" b="-2"/>
          <a:stretch/>
        </p:blipFill>
        <p:spPr>
          <a:xfrm rot="21600000">
            <a:off x="7298986" y="3250087"/>
            <a:ext cx="3186390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64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682D3D-57B9-48C7-8C31-4D963971E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40423-3E05-4C11-A599-87460C79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DF232DF-2519-46B4-A5DB-6E956426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78848D5-8CDD-4F00-8F7E-B68730F52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FFA796-2B2D-4FB8-848E-F40FD83E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A9E2719-3179-4CB2-9E0D-7403C5056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2FA7B314-1C7F-48F1-A359-A30AD553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FEA56A-DD53-4B5F-A09A-BF4585AF7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D7DDF-28C1-455C-ABDD-B661E7A67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685800"/>
            <a:ext cx="4949172" cy="11519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What do we offer to support your clients?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46E1B-4DA5-421D-83C2-0BD53070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2" y="1679217"/>
            <a:ext cx="4949172" cy="3680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Pan-disability sessions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Special Olympics football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Super robins mental health team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Football fans in training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CDD73F9-5C0F-4AF5-A2FE-D77F9A620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8529" b="-3"/>
          <a:stretch/>
        </p:blipFill>
        <p:spPr>
          <a:xfrm rot="21600000">
            <a:off x="6320775" y="231418"/>
            <a:ext cx="5142813" cy="2895599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CCE8D-8AB0-4BAF-BC12-061A0BD48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6101"/>
          <a:stretch/>
        </p:blipFill>
        <p:spPr>
          <a:xfrm rot="21600000">
            <a:off x="6320775" y="3250087"/>
            <a:ext cx="5142813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21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A20A3C-BD33-4BC0-BAA2-683C4F29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F51F4B5-F243-485B-AEFF-8A23923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F6DDD77F-AF4E-4699-83CA-25E67DE02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54D6B7E-A890-4096-B04C-986095FD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BABC7B-87BC-419D-A42E-34400A92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D7DDF-28C1-455C-ABDD-B661E7A67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793041"/>
            <a:ext cx="494917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Pan-disability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46E1B-4DA5-421D-83C2-0BD53070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2" y="3120071"/>
            <a:ext cx="4949172" cy="353681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Weekly football sessions for 6-16 year </a:t>
            </a:r>
            <a:r>
              <a:rPr lang="en-US" sz="2000" dirty="0" err="1">
                <a:solidFill>
                  <a:schemeClr val="bg1"/>
                </a:solidFill>
              </a:rPr>
              <a:t>olds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Designed to be fun and engaging while also teaching a range of new skills.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Held at the deanery school, </a:t>
            </a:r>
            <a:r>
              <a:rPr lang="en-US" sz="2000" dirty="0" err="1">
                <a:solidFill>
                  <a:schemeClr val="bg1"/>
                </a:solidFill>
              </a:rPr>
              <a:t>wichelstowe</a:t>
            </a:r>
            <a:r>
              <a:rPr lang="en-US" sz="2000" dirty="0">
                <a:solidFill>
                  <a:schemeClr val="bg1"/>
                </a:solidFill>
              </a:rPr>
              <a:t> every Wednesday evening 5-6pm.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Sessions cost £2 per week – paid by direct debit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Sessions can be accessed by e-mailing james sims on james.s@stfcfoundation.com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6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171923D8-8300-41AD-80FF-DAFF33B27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6961782" y="231418"/>
            <a:ext cx="3860798" cy="289559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CDD73F9-5C0F-4AF5-A2FE-D77F9A6208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24253" b="-2"/>
          <a:stretch/>
        </p:blipFill>
        <p:spPr>
          <a:xfrm rot="21600000">
            <a:off x="7298986" y="3250087"/>
            <a:ext cx="3186390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35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FA20A3C-BD33-4BC0-BAA2-683C4F29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FF51F4B5-F243-485B-AEFF-8A23923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F6DDD77F-AF4E-4699-83CA-25E67DE02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54D6B7E-A890-4096-B04C-986095FD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3BABC7B-87BC-419D-A42E-34400A92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AC090E-FA9C-43F3-BBBF-8EA4E1D1A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685800"/>
            <a:ext cx="4949172" cy="11519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</a:rPr>
              <a:t>Adults disability team – </a:t>
            </a:r>
            <a:r>
              <a:rPr lang="en-US" sz="3800" dirty="0" err="1">
                <a:solidFill>
                  <a:schemeClr val="bg1"/>
                </a:solidFill>
              </a:rPr>
              <a:t>stfc</a:t>
            </a:r>
            <a:r>
              <a:rPr lang="en-US" sz="3800" dirty="0">
                <a:solidFill>
                  <a:schemeClr val="bg1"/>
                </a:solidFill>
              </a:rPr>
              <a:t> special </a:t>
            </a:r>
            <a:r>
              <a:rPr lang="en-US" sz="3800" dirty="0" err="1">
                <a:solidFill>
                  <a:schemeClr val="bg1"/>
                </a:solidFill>
              </a:rPr>
              <a:t>olympics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46E1B-4DA5-421D-83C2-0BD53070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2" y="2063396"/>
            <a:ext cx="4949172" cy="368091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Delivered for adults aged 16+ with additional needs. Formerly delivered by </a:t>
            </a:r>
            <a:r>
              <a:rPr lang="en-US" sz="2000" dirty="0" err="1">
                <a:solidFill>
                  <a:schemeClr val="bg1"/>
                </a:solidFill>
              </a:rPr>
              <a:t>sbc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Part of the </a:t>
            </a:r>
            <a:r>
              <a:rPr lang="en-US" sz="2000" dirty="0" err="1">
                <a:solidFill>
                  <a:schemeClr val="bg1"/>
                </a:solidFill>
              </a:rPr>
              <a:t>wiltshire</a:t>
            </a:r>
            <a:r>
              <a:rPr lang="en-US" sz="2000" dirty="0">
                <a:solidFill>
                  <a:schemeClr val="bg1"/>
                </a:solidFill>
              </a:rPr>
              <a:t> fa ability counts football league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Weekly sessions held at foundation park every Monday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Sessions cost £2 per week and are paid by direct debit via our online registration website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For more information please e-mail brad carter on brad@stfcfoundation.com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CDD73F9-5C0F-4AF5-A2FE-D77F9A620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24253" b="-2"/>
          <a:stretch/>
        </p:blipFill>
        <p:spPr>
          <a:xfrm rot="21600000">
            <a:off x="7298986" y="3250087"/>
            <a:ext cx="3186390" cy="2887676"/>
          </a:xfrm>
          <a:prstGeom prst="rect">
            <a:avLst/>
          </a:prstGeom>
          <a:ln>
            <a:noFill/>
          </a:ln>
        </p:spPr>
      </p:pic>
      <p:pic>
        <p:nvPicPr>
          <p:cNvPr id="4" name="Picture 3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F1583DFC-608C-47BF-8F3D-A5C9BF847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3" y="328757"/>
            <a:ext cx="4017369" cy="26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FA20A3C-BD33-4BC0-BAA2-683C4F29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FF51F4B5-F243-485B-AEFF-8A23923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F6DDD77F-AF4E-4699-83CA-25E67DE02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54D6B7E-A890-4096-B04C-986095FD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3BABC7B-87BC-419D-A42E-34400A92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AC090E-FA9C-43F3-BBBF-8EA4E1D1A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685800"/>
            <a:ext cx="494917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>
                <a:solidFill>
                  <a:schemeClr val="bg1"/>
                </a:solidFill>
              </a:rPr>
              <a:t>MENTAL HEALTH TEAM – SUPER ROBINS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46E1B-4DA5-421D-83C2-0BD53070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2" y="2063396"/>
            <a:ext cx="4949172" cy="368091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Designed to help support the ongoing recovery of peoples mental health through football.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Sessions delivered in partnership with mind and the </a:t>
            </a:r>
            <a:r>
              <a:rPr lang="en-US" sz="2000" dirty="0" err="1">
                <a:solidFill>
                  <a:schemeClr val="bg1"/>
                </a:solidFill>
              </a:rPr>
              <a:t>nhs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avon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 err="1">
                <a:solidFill>
                  <a:schemeClr val="bg1"/>
                </a:solidFill>
              </a:rPr>
              <a:t>wiltshire</a:t>
            </a:r>
            <a:r>
              <a:rPr lang="en-US" sz="2000" dirty="0">
                <a:solidFill>
                  <a:schemeClr val="bg1"/>
                </a:solidFill>
              </a:rPr>
              <a:t> partnership.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Sessions cost £2 per week which is paid via direct debit.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 access these sessions please contact james sims on james.s@stfcfoundation.com</a:t>
            </a:r>
          </a:p>
        </p:txBody>
      </p:sp>
      <p:pic>
        <p:nvPicPr>
          <p:cNvPr id="1026" name="Picture 2" descr="Super-Robins-Badge-BF">
            <a:extLst>
              <a:ext uri="{FF2B5EF4-FFF2-40B4-BE49-F238E27FC236}">
                <a16:creationId xmlns:a16="http://schemas.microsoft.com/office/drawing/2014/main" id="{295B3839-67A8-495E-8DDC-79D3A5DD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7571065" y="231418"/>
            <a:ext cx="2642233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CDD73F9-5C0F-4AF5-A2FE-D77F9A6208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24253" b="-2"/>
          <a:stretch/>
        </p:blipFill>
        <p:spPr>
          <a:xfrm rot="21600000">
            <a:off x="7298986" y="3250087"/>
            <a:ext cx="3186390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65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FA20A3C-BD33-4BC0-BAA2-683C4F29A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FF51F4B5-F243-485B-AEFF-8A239233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F6DDD77F-AF4E-4699-83CA-25E67DE02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E54D6B7E-A890-4096-B04C-986095FD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3BABC7B-87BC-419D-A42E-34400A920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AC090E-FA9C-43F3-BBBF-8EA4E1D1A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2" y="685800"/>
            <a:ext cx="494917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</a:rPr>
              <a:t>Football fans in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46E1B-4DA5-421D-83C2-0BD53070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2" y="2063396"/>
            <a:ext cx="4949172" cy="368091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Supported by public health England and Swindon borough council.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Weight management </a:t>
            </a:r>
            <a:r>
              <a:rPr lang="en-US" sz="2000" dirty="0" err="1">
                <a:solidFill>
                  <a:schemeClr val="bg1"/>
                </a:solidFill>
              </a:rPr>
              <a:t>programme</a:t>
            </a:r>
            <a:r>
              <a:rPr lang="en-US" sz="2000" dirty="0">
                <a:solidFill>
                  <a:schemeClr val="bg1"/>
                </a:solidFill>
              </a:rPr>
              <a:t> to help people lose weight, live a healthier lifestyle and change their lives for the better.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Very recently we have launched a pilot course for 18-35 year </a:t>
            </a:r>
            <a:r>
              <a:rPr lang="en-US" sz="2000" dirty="0" err="1">
                <a:solidFill>
                  <a:schemeClr val="bg1"/>
                </a:solidFill>
              </a:rPr>
              <a:t>olds</a:t>
            </a:r>
            <a:r>
              <a:rPr lang="en-US" sz="2000" dirty="0">
                <a:solidFill>
                  <a:schemeClr val="bg1"/>
                </a:solidFill>
              </a:rPr>
              <a:t>, which also supports an individuals social life.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For more information on this free of charge course, please e-mail aaron@stfcfoundation.com</a:t>
            </a:r>
          </a:p>
          <a:p>
            <a:pPr marL="28575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CDD73F9-5C0F-4AF5-A2FE-D77F9A620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24253" b="-2"/>
          <a:stretch/>
        </p:blipFill>
        <p:spPr>
          <a:xfrm rot="21600000">
            <a:off x="7298986" y="3250087"/>
            <a:ext cx="3186390" cy="2887676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EB7341-4037-4A60-90C3-85D5A5E78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008" y="515515"/>
            <a:ext cx="4717983" cy="22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88">
            <a:extLst>
              <a:ext uri="{FF2B5EF4-FFF2-40B4-BE49-F238E27FC236}">
                <a16:creationId xmlns:a16="http://schemas.microsoft.com/office/drawing/2014/main" id="{59EACA9E-8906-4196-8BD2-641FB35B7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2" name="Rectangle 90">
            <a:extLst>
              <a:ext uri="{FF2B5EF4-FFF2-40B4-BE49-F238E27FC236}">
                <a16:creationId xmlns:a16="http://schemas.microsoft.com/office/drawing/2014/main" id="{518D124B-418D-44DE-BA73-90C61719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36666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5">
            <a:extLst>
              <a:ext uri="{FF2B5EF4-FFF2-40B4-BE49-F238E27FC236}">
                <a16:creationId xmlns:a16="http://schemas.microsoft.com/office/drawing/2014/main" id="{DF650842-BA14-4137-95A6-2F419707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04" y="0"/>
            <a:ext cx="5308097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AC090E-FA9C-43F3-BBBF-8EA4E1D1A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5" y="450792"/>
            <a:ext cx="4768948" cy="212454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800" dirty="0"/>
              <a:t>any questions?</a:t>
            </a:r>
          </a:p>
        </p:txBody>
      </p:sp>
      <p:sp>
        <p:nvSpPr>
          <p:cNvPr id="104" name="Rectangle 94">
            <a:extLst>
              <a:ext uri="{FF2B5EF4-FFF2-40B4-BE49-F238E27FC236}">
                <a16:creationId xmlns:a16="http://schemas.microsoft.com/office/drawing/2014/main" id="{29A657C2-966C-477E-A494-B7C32AF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2" y="0"/>
            <a:ext cx="525502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96">
            <a:extLst>
              <a:ext uri="{FF2B5EF4-FFF2-40B4-BE49-F238E27FC236}">
                <a16:creationId xmlns:a16="http://schemas.microsoft.com/office/drawing/2014/main" id="{7029E0A2-B8BF-4890-8C82-51F2C06C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3" y="5762147"/>
            <a:ext cx="526694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Rectangle 98">
            <a:extLst>
              <a:ext uri="{FF2B5EF4-FFF2-40B4-BE49-F238E27FC236}">
                <a16:creationId xmlns:a16="http://schemas.microsoft.com/office/drawing/2014/main" id="{C00D4AC3-9039-4677-98C7-8034ED12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2" y="450792"/>
            <a:ext cx="5634294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F38F055-CE29-4CBE-ADD3-ABFC03B3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77" y="1199937"/>
            <a:ext cx="4889311" cy="44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378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STFC Community foundation</vt:lpstr>
      <vt:lpstr>Who are we and what do we do?</vt:lpstr>
      <vt:lpstr>What do we offer to support your clients? </vt:lpstr>
      <vt:lpstr>Pan-disability</vt:lpstr>
      <vt:lpstr>Adults disability team – stfc special olympics</vt:lpstr>
      <vt:lpstr>MENTAL HEALTH TEAM – SUPER ROBINS</vt:lpstr>
      <vt:lpstr>Football fans in training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Sims</dc:title>
  <dc:creator>Dan Martin</dc:creator>
  <cp:lastModifiedBy>Dan Martin</cp:lastModifiedBy>
  <cp:revision>5</cp:revision>
  <dcterms:created xsi:type="dcterms:W3CDTF">2020-11-06T16:54:10Z</dcterms:created>
  <dcterms:modified xsi:type="dcterms:W3CDTF">2021-08-20T09:42:57Z</dcterms:modified>
</cp:coreProperties>
</file>