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64C-8F1D-4257-A024-CD92FD6EEF88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0634-D01B-4AA5-855B-E174AECA3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69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64C-8F1D-4257-A024-CD92FD6EEF88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0634-D01B-4AA5-855B-E174AECA3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28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64C-8F1D-4257-A024-CD92FD6EEF88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0634-D01B-4AA5-855B-E174AECA3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61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64C-8F1D-4257-A024-CD92FD6EEF88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0634-D01B-4AA5-855B-E174AECA3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29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64C-8F1D-4257-A024-CD92FD6EEF88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0634-D01B-4AA5-855B-E174AECA3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09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64C-8F1D-4257-A024-CD92FD6EEF88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0634-D01B-4AA5-855B-E174AECA3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9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64C-8F1D-4257-A024-CD92FD6EEF88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0634-D01B-4AA5-855B-E174AECA3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54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64C-8F1D-4257-A024-CD92FD6EEF88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0634-D01B-4AA5-855B-E174AECA3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52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64C-8F1D-4257-A024-CD92FD6EEF88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0634-D01B-4AA5-855B-E174AECA3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6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64C-8F1D-4257-A024-CD92FD6EEF88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0634-D01B-4AA5-855B-E174AECA3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61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64C-8F1D-4257-A024-CD92FD6EEF88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0634-D01B-4AA5-855B-E174AECA3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607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264C-8F1D-4257-A024-CD92FD6EEF88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C0634-D01B-4AA5-855B-E174AECA3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44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asmith6@swindon.gov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House Provider Services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Swindon Family Breaks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Independent Futures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Shared Lives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OK4U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442" y="1122363"/>
            <a:ext cx="3373755" cy="101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597" y="523603"/>
            <a:ext cx="10515600" cy="2258233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 smtClean="0"/>
              <a:t>                  </a:t>
            </a:r>
            <a:br>
              <a:rPr lang="en-GB" sz="2800" b="1" dirty="0" smtClean="0"/>
            </a:b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Swindon Family Breaks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1189" y="1996267"/>
            <a:ext cx="10515600" cy="5683399"/>
          </a:xfrm>
        </p:spPr>
        <p:txBody>
          <a:bodyPr>
            <a:normAutofit/>
          </a:bodyPr>
          <a:lstStyle/>
          <a:p>
            <a:endParaRPr lang="en-GB" sz="1800" b="1" dirty="0" smtClean="0"/>
          </a:p>
          <a:p>
            <a:endParaRPr lang="en-GB" sz="1800" dirty="0" smtClean="0"/>
          </a:p>
          <a:p>
            <a:endParaRPr lang="en-GB" sz="1800" b="1" dirty="0" smtClean="0"/>
          </a:p>
          <a:p>
            <a:endParaRPr lang="en-GB" dirty="0" smtClean="0"/>
          </a:p>
          <a:p>
            <a:endParaRPr lang="en-GB" sz="2000" dirty="0"/>
          </a:p>
        </p:txBody>
      </p:sp>
      <p:pic>
        <p:nvPicPr>
          <p:cNvPr id="1027" name="Picture 3" descr="firethor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180" y="194483"/>
            <a:ext cx="32289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6" y="194483"/>
            <a:ext cx="2419222" cy="163114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7" y="2047059"/>
            <a:ext cx="31432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41162" y="3094717"/>
            <a:ext cx="7911737" cy="2672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Swindon Family Breaks is a respite service for people with learning disabilities over the age of 18 years.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houses with 7 bedrooms with </a:t>
            </a:r>
            <a:r>
              <a:rPr lang="en-GB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ensuite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shower rooms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adapted bathroom is available for those with mobility problems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 with a DVD player in all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bedrooms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meals (including snacks) will be provided </a:t>
            </a:r>
            <a:endParaRPr lang="en-GB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Bespoke respite bungalow available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9052561" y="4633642"/>
            <a:ext cx="2130198" cy="1393208"/>
          </a:xfrm>
          <a:prstGeom prst="wedgeEllipseCallo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1600" dirty="0" smtClean="0">
                <a:latin typeface="Adobe Gurmukhi" pitchFamily="50" charset="0"/>
                <a:cs typeface="Adobe Gurmukhi" pitchFamily="50" charset="0"/>
              </a:rPr>
              <a:t>The staff are very kind and thoughtful</a:t>
            </a:r>
            <a:endParaRPr lang="en-GB" altLang="en-US" sz="1600" dirty="0">
              <a:latin typeface="Adobe Gurmukhi" pitchFamily="50" charset="0"/>
              <a:cs typeface="Adobe Gurmukhi" pitchFamily="50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3107265" y="327166"/>
            <a:ext cx="2248506" cy="1240377"/>
          </a:xfrm>
          <a:prstGeom prst="wedgeEllipseCallout">
            <a:avLst/>
          </a:prstGeom>
          <a:solidFill>
            <a:srgbClr val="D30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 smtClean="0">
                <a:latin typeface="Adobe Gurmukhi"/>
                <a:ea typeface="Microsoft YaHei Light" panose="020B0502040204020203" pitchFamily="34" charset="-122"/>
              </a:rPr>
              <a:t>Meeting people at Firethorn is good</a:t>
            </a:r>
            <a:endParaRPr lang="en-GB" altLang="en-US" dirty="0">
              <a:latin typeface="Adobe Gurmukhi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54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Independent Futures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Supporting people to live independently in their communities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Supporting people with their tenancies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Helping people to find employment, leisure and social activities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20180615_193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906" y="365125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388251" y="4764963"/>
            <a:ext cx="2567995" cy="1479468"/>
          </a:xfrm>
          <a:prstGeom prst="wedgeEllipseCallout">
            <a:avLst/>
          </a:prstGeom>
          <a:solidFill>
            <a:srgbClr val="D30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The activities I do are amazing and make me feel great</a:t>
            </a:r>
            <a:endParaRPr lang="en-GB" alt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341703" y="3903407"/>
            <a:ext cx="2376264" cy="1630016"/>
          </a:xfrm>
          <a:prstGeom prst="wedgeEllipseCallo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1600" dirty="0" smtClean="0">
                <a:latin typeface="Adobe Gurmukhi" pitchFamily="50" charset="0"/>
                <a:cs typeface="Adobe Gurmukhi" pitchFamily="50" charset="0"/>
              </a:rPr>
              <a:t>I feel safe, I have never felt so safe for many years</a:t>
            </a:r>
            <a:endParaRPr lang="en-GB" altLang="en-US" sz="1600" dirty="0">
              <a:latin typeface="Adobe Gurmukhi" pitchFamily="50" charset="0"/>
              <a:cs typeface="Adobe Gurmukhi" pitchFamily="50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04245" y="4019516"/>
            <a:ext cx="2698549" cy="1667673"/>
          </a:xfrm>
          <a:prstGeom prst="wedgeEllipseCallo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 smtClean="0">
                <a:latin typeface="Cooper Std Black" pitchFamily="18" charset="0"/>
              </a:rPr>
              <a:t>They are supportive when I need them. I love living in Firethorn Close</a:t>
            </a:r>
            <a:endParaRPr lang="en-GB" altLang="en-US" dirty="0">
              <a:latin typeface="Cooper Std Black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964435" y="4926762"/>
            <a:ext cx="2471521" cy="1385137"/>
          </a:xfrm>
          <a:prstGeom prst="wedgeEllipseCallout">
            <a:avLst/>
          </a:prstGeom>
          <a:solidFill>
            <a:srgbClr val="D30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latin typeface="Gill Sans MT" panose="020B0502020104020203" pitchFamily="34" charset="0"/>
              </a:rPr>
              <a:t>I </a:t>
            </a:r>
            <a:r>
              <a:rPr lang="en-GB" altLang="en-US" dirty="0" smtClean="0">
                <a:latin typeface="Gill Sans MT" panose="020B0502020104020203" pitchFamily="34" charset="0"/>
              </a:rPr>
              <a:t>am learning to be </a:t>
            </a:r>
            <a:r>
              <a:rPr lang="en-GB" altLang="en-US" dirty="0">
                <a:latin typeface="Gill Sans MT" panose="020B0502020104020203" pitchFamily="34" charset="0"/>
              </a:rPr>
              <a:t>more independent</a:t>
            </a:r>
          </a:p>
        </p:txBody>
      </p:sp>
    </p:spTree>
    <p:extLst>
      <p:ext uri="{BB962C8B-B14F-4D97-AF65-F5344CB8AC3E}">
        <p14:creationId xmlns:p14="http://schemas.microsoft.com/office/powerpoint/2010/main" val="38439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				</a:t>
            </a: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Lives</a:t>
            </a:r>
            <a:endParaRPr lang="en-GB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5" y="194483"/>
            <a:ext cx="2061131" cy="138970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45" y="3165423"/>
            <a:ext cx="3600400" cy="3288431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9426584" y="2274078"/>
            <a:ext cx="2376264" cy="1630016"/>
          </a:xfrm>
          <a:prstGeom prst="wedgeEllipseCallo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latin typeface="Adobe Gurmukhi" pitchFamily="50" charset="0"/>
                <a:cs typeface="Adobe Gurmukhi" pitchFamily="50" charset="0"/>
              </a:rPr>
              <a:t>I</a:t>
            </a:r>
            <a:r>
              <a:rPr lang="en-GB" altLang="en-US" sz="1600" dirty="0">
                <a:latin typeface="Adobe Gurmukhi" pitchFamily="50" charset="0"/>
                <a:cs typeface="Adobe Gurmukhi" pitchFamily="50" charset="0"/>
              </a:rPr>
              <a:t> like living in my placement, I feel happy and secure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9196252" y="365125"/>
            <a:ext cx="2567995" cy="1479468"/>
          </a:xfrm>
          <a:prstGeom prst="wedgeEllipseCallout">
            <a:avLst/>
          </a:prstGeom>
          <a:solidFill>
            <a:srgbClr val="D30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They treat me </a:t>
            </a:r>
            <a:r>
              <a:rPr lang="en-GB" altLang="en-US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like </a:t>
            </a:r>
            <a:r>
              <a:rPr lang="en-GB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 </a:t>
            </a:r>
            <a:r>
              <a:rPr lang="en-GB" altLang="en-US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member </a:t>
            </a:r>
            <a:r>
              <a:rPr lang="en-GB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of their family.  I like them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9265441" y="4654748"/>
            <a:ext cx="2698549" cy="1667673"/>
          </a:xfrm>
          <a:prstGeom prst="wedgeEllipseCallo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latin typeface="Cooper Std Black" pitchFamily="18" charset="0"/>
              </a:rPr>
              <a:t>They give me good advice and I feel supported to do the things that I want to do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474618" y="1665069"/>
            <a:ext cx="2471521" cy="1218019"/>
          </a:xfrm>
          <a:prstGeom prst="wedgeEllipseCallout">
            <a:avLst/>
          </a:prstGeom>
          <a:solidFill>
            <a:srgbClr val="D30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latin typeface="Gill Sans MT" panose="020B0502020104020203" pitchFamily="34" charset="0"/>
              </a:rPr>
              <a:t>I am more independent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48957" y="1458560"/>
            <a:ext cx="51202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 smtClean="0">
                <a:latin typeface="Trebuchet MS" panose="020B0603020202020204" pitchFamily="34" charset="0"/>
              </a:rPr>
              <a:t>Adults </a:t>
            </a:r>
            <a:r>
              <a:rPr lang="en-GB" altLang="en-US" sz="2400" dirty="0">
                <a:latin typeface="Trebuchet MS" panose="020B0603020202020204" pitchFamily="34" charset="0"/>
              </a:rPr>
              <a:t>who need support are </a:t>
            </a:r>
            <a:r>
              <a:rPr lang="en-GB" altLang="en-US" sz="2400" b="1" u="sng" dirty="0">
                <a:latin typeface="Trebuchet MS" panose="020B0603020202020204" pitchFamily="34" charset="0"/>
              </a:rPr>
              <a:t>matched</a:t>
            </a:r>
            <a:r>
              <a:rPr lang="en-GB" altLang="en-US" sz="2400" dirty="0">
                <a:latin typeface="Trebuchet MS" panose="020B0603020202020204" pitchFamily="34" charset="0"/>
              </a:rPr>
              <a:t> with a compatible Shared Lives </a:t>
            </a:r>
            <a:r>
              <a:rPr lang="en-GB" altLang="en-US" sz="2400" dirty="0" smtClean="0">
                <a:latin typeface="Trebuchet MS" panose="020B0603020202020204" pitchFamily="34" charset="0"/>
              </a:rPr>
              <a:t>Carer </a:t>
            </a:r>
            <a:r>
              <a:rPr lang="en-GB" altLang="en-US" sz="2400" dirty="0">
                <a:latin typeface="Trebuchet MS" panose="020B0603020202020204" pitchFamily="34" charset="0"/>
              </a:rPr>
              <a:t>who agrees to share their </a:t>
            </a:r>
            <a:r>
              <a:rPr lang="en-GB" altLang="en-US" sz="2400" dirty="0" smtClean="0">
                <a:latin typeface="Trebuchet MS" panose="020B0603020202020204" pitchFamily="34" charset="0"/>
              </a:rPr>
              <a:t>home, their </a:t>
            </a:r>
            <a:r>
              <a:rPr lang="en-GB" altLang="en-US" sz="2400" dirty="0">
                <a:latin typeface="Trebuchet MS" panose="020B0603020202020204" pitchFamily="34" charset="0"/>
              </a:rPr>
              <a:t>family </a:t>
            </a:r>
            <a:r>
              <a:rPr lang="en-GB" sz="2400" dirty="0" smtClean="0">
                <a:latin typeface="Trebuchet MS" panose="020B0603020202020204" pitchFamily="34" charset="0"/>
              </a:rPr>
              <a:t>and </a:t>
            </a:r>
            <a:r>
              <a:rPr lang="en-GB" sz="2400" dirty="0">
                <a:latin typeface="Trebuchet MS" panose="020B0603020202020204" pitchFamily="34" charset="0"/>
              </a:rPr>
              <a:t>community </a:t>
            </a:r>
            <a:r>
              <a:rPr lang="en-GB" sz="2400" dirty="0" smtClean="0">
                <a:latin typeface="Trebuchet MS" panose="020B0603020202020204" pitchFamily="34" charset="0"/>
              </a:rPr>
              <a:t>life.</a:t>
            </a:r>
            <a:endParaRPr lang="en-GB" altLang="en-US" sz="28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801991" y="3362356"/>
            <a:ext cx="3240360" cy="3049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2600" dirty="0" smtClean="0">
                <a:latin typeface="Trebuchet MS" panose="020B0603020202020204" pitchFamily="34" charset="0"/>
              </a:rPr>
              <a:t>In Swindon we have two different types of service:</a:t>
            </a:r>
          </a:p>
          <a:p>
            <a:pPr marL="0" indent="0">
              <a:buNone/>
            </a:pPr>
            <a:r>
              <a:rPr lang="en-GB" altLang="en-US" sz="2600" dirty="0" smtClean="0">
                <a:latin typeface="Trebuchet MS" panose="020B0603020202020204" pitchFamily="34" charset="0"/>
              </a:rPr>
              <a:t>Live-in placements</a:t>
            </a:r>
          </a:p>
          <a:p>
            <a:pPr marL="0" indent="0">
              <a:buNone/>
            </a:pPr>
            <a:r>
              <a:rPr lang="en-GB" altLang="en-US" sz="2600" dirty="0" smtClean="0">
                <a:latin typeface="Trebuchet MS" panose="020B0603020202020204" pitchFamily="34" charset="0"/>
              </a:rPr>
              <a:t>Floating Support</a:t>
            </a:r>
          </a:p>
        </p:txBody>
      </p:sp>
    </p:spTree>
    <p:extLst>
      <p:ext uri="{BB962C8B-B14F-4D97-AF65-F5344CB8AC3E}">
        <p14:creationId xmlns:p14="http://schemas.microsoft.com/office/powerpoint/2010/main" val="71688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		</a:t>
            </a:r>
            <a:r>
              <a:rPr lang="en-GB" sz="2000" b="1" dirty="0" smtClean="0"/>
              <a:t>Day      </a:t>
            </a:r>
            <a:r>
              <a:rPr lang="en-GB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Service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OK4U Logo New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02" y="632221"/>
            <a:ext cx="1815737" cy="79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O:\Socserv\WG_Upham\Brochures, Leaflets &amp; Promo Material\Entranc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840" y="226866"/>
            <a:ext cx="2676525" cy="16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657497" y="4601913"/>
            <a:ext cx="6096000" cy="18705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Encouraging people to do as much as possible for themselves in order to improve their independence and quality of life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 people to develop new life skills for the future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Helping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to access work, education and leisure activities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74685" y="1987763"/>
            <a:ext cx="6096000" cy="22694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 people to improve their health and wellbeing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 people to make their own choices and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decisions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Encouraging and supporting people to develop and maintain connections with family, friends and the local community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irc_mi" descr="Image result for gard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416" y="2035371"/>
            <a:ext cx="1613096" cy="111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Image result for arts and craf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416" y="3365673"/>
            <a:ext cx="1613096" cy="114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ooking tasty Asian stir fry - Free Stock Im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36" y="3300929"/>
            <a:ext cx="1822668" cy="1212855"/>
          </a:xfrm>
          <a:prstGeom prst="rect">
            <a:avLst/>
          </a:prstGeom>
        </p:spPr>
      </p:pic>
      <p:pic>
        <p:nvPicPr>
          <p:cNvPr id="9" name="Picture 8" descr="File:Kose sports park Ice Arena indoor skating rink.JPG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36" y="1987763"/>
            <a:ext cx="1822668" cy="1069734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9325359" y="4992957"/>
            <a:ext cx="2567995" cy="1479468"/>
          </a:xfrm>
          <a:prstGeom prst="wedgeEllipseCallout">
            <a:avLst/>
          </a:prstGeom>
          <a:solidFill>
            <a:srgbClr val="D30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 smtClean="0">
                <a:latin typeface="Adobe Gurmukhi"/>
                <a:ea typeface="Microsoft YaHei Light" panose="020B0502040204020203" pitchFamily="34" charset="-122"/>
              </a:rPr>
              <a:t>Singing, signing and chatting – Great!</a:t>
            </a:r>
            <a:endParaRPr lang="en-GB" altLang="en-US" dirty="0">
              <a:latin typeface="Adobe Gurmukhi"/>
              <a:ea typeface="Microsoft YaHei Light" panose="020B0502040204020203" pitchFamily="34" charset="-122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9476102" y="88495"/>
            <a:ext cx="2376264" cy="1630016"/>
          </a:xfrm>
          <a:prstGeom prst="wedgeEllipseCallo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1600" dirty="0" smtClean="0">
                <a:latin typeface="Adobe Gurmukhi" pitchFamily="50" charset="0"/>
                <a:cs typeface="Adobe Gurmukhi" pitchFamily="50" charset="0"/>
              </a:rPr>
              <a:t>I like to see my friends</a:t>
            </a:r>
            <a:endParaRPr lang="en-GB" altLang="en-US" sz="1600" dirty="0">
              <a:latin typeface="Adobe Gurmukhi" pitchFamily="50" charset="0"/>
              <a:cs typeface="Adobe Gurmukhi" pitchFamily="50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6808762" y="4065018"/>
            <a:ext cx="2698549" cy="1667673"/>
          </a:xfrm>
          <a:prstGeom prst="wedgeEllipseCallo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 smtClean="0">
                <a:latin typeface="Adobe Gurmukhi"/>
              </a:rPr>
              <a:t>I like joining the cooking and music groups</a:t>
            </a:r>
            <a:endParaRPr lang="en-GB" altLang="en-US" dirty="0">
              <a:latin typeface="Adobe Gurmukhi"/>
            </a:endParaRPr>
          </a:p>
        </p:txBody>
      </p:sp>
    </p:spTree>
    <p:extLst>
      <p:ext uri="{BB962C8B-B14F-4D97-AF65-F5344CB8AC3E}">
        <p14:creationId xmlns:p14="http://schemas.microsoft.com/office/powerpoint/2010/main" val="21896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Contact Details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In House Provider Service Manager: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Angie Smith – </a:t>
            </a:r>
            <a:r>
              <a:rPr lang="en-GB" dirty="0" smtClean="0">
                <a:hlinkClick r:id="rId2"/>
              </a:rPr>
              <a:t>asmith6@swindon.gov.uk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54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371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Microsoft YaHei Light</vt:lpstr>
      <vt:lpstr>Adobe Gurmukhi</vt:lpstr>
      <vt:lpstr>Arial</vt:lpstr>
      <vt:lpstr>Calibri</vt:lpstr>
      <vt:lpstr>Calibri Light</vt:lpstr>
      <vt:lpstr>Cooper Std Black</vt:lpstr>
      <vt:lpstr>Gill Sans MT</vt:lpstr>
      <vt:lpstr>Symbol</vt:lpstr>
      <vt:lpstr>Times New Roman</vt:lpstr>
      <vt:lpstr>Trebuchet MS</vt:lpstr>
      <vt:lpstr>Office Theme</vt:lpstr>
      <vt:lpstr>In House Provider Services</vt:lpstr>
      <vt:lpstr>                      Swindon Family Breaks</vt:lpstr>
      <vt:lpstr>Building Independent Futures</vt:lpstr>
      <vt:lpstr>    Shared Lives</vt:lpstr>
      <vt:lpstr>  Day      Day Service </vt:lpstr>
      <vt:lpstr>Contact Details</vt:lpstr>
    </vt:vector>
  </TitlesOfParts>
  <Company>Swindon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Smith</dc:creator>
  <cp:lastModifiedBy>Andrew Myrie</cp:lastModifiedBy>
  <cp:revision>21</cp:revision>
  <dcterms:created xsi:type="dcterms:W3CDTF">2021-08-11T13:00:09Z</dcterms:created>
  <dcterms:modified xsi:type="dcterms:W3CDTF">2021-09-30T13:41:36Z</dcterms:modified>
</cp:coreProperties>
</file>