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8027-CCB8-48BD-BFF8-C07C85871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4B9C2-F9BF-4657-9A02-DC744C418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3418C-B914-4630-9698-FEC7AB1F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828BA-A6C0-4ECF-BBA9-46D8EA75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FD0D9-270E-4DC5-BCD6-BB885009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15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EC01-E332-4011-AA8A-2EB164A3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24D5E1-D543-4216-AAEF-A1329AB83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FF8A4-24D6-4836-83A5-88167B020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04A4B-7132-447C-99BA-B4DCE7F8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3946F-36A8-4DE2-B6D0-7A32B30B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06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5415DF-6960-4621-A8A6-6A1762B9F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5AACD-E43D-4DD1-B9A1-C0A69065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A70BB-E193-41CE-B863-DD3783EBD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DF300-B036-42D3-8C03-7B29FB01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43959-10FF-4B6B-BC90-9B6BDAB0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5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94A92-2DAD-4C95-B6A9-DE0973C3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005B2-9AB0-42A6-8251-817C7AB0B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F1D7A-BFB3-4C9E-842B-1CAC988D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C301B-6E6F-4727-808C-5A0FCD863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8659-6461-4169-A7E1-54CD1DD9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3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A13B6-4024-4D54-BC68-EA465568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AE569-ADFF-4021-A85F-3999B0E22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C1628-0828-4640-838B-C3885EC7F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4CF9A-9C3C-4401-84C9-95B35603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16F3-77D7-4594-81CD-22111EC2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87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B1F68-9023-4FE0-ACC6-7B0A0E2A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616F2-A646-4A18-A425-3D676D30B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620B2-DC19-4729-8C1F-5961A3A53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D121D-FE67-49F5-8A72-29FD9B73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360EB-E96F-4048-BC6E-F1F104FA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CBCF7-7B86-4660-93D7-49B3164F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1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89F64-562E-46EF-BF59-D9861E57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A1C9A-EE4D-4D7A-B8F4-99BF223B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7BCAC-B542-4FB2-B595-78502F383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66A216-8B21-425A-82AB-7DD7A7495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788334-1F82-47B4-9843-4032706F5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C5BFD2-BD38-4C44-8E27-9BC37047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E9AC4-CDAC-499F-9F40-712A48FE9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BD2F30-3226-4888-99F8-87F84656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1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E0C8B-6FD7-4CDE-B80D-691F30D9C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68AB6-3E31-47CE-957A-31C42998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7BCBA-7638-4A7D-9007-D0E81E45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205F6A-1446-4053-BD5B-ECB07750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5A8393-D407-4E38-8A95-4A312591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DB239D-0A6C-4840-BA6C-2442F8DBF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BEF69-BF88-4783-BAC7-65CAF31D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03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3A2ED-643D-4A50-AD4F-32F69B99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22591-7B04-42F1-A060-D21841D0A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58D9B-795C-429D-8E34-DDBBA8760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E0BBA-891F-4A06-A9B3-FF7AEF66A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70A18-ABA1-453E-9C55-1820F932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E2368-A16C-4AB7-9E78-287B40C0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71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E58D2-0FDB-49B6-B638-F777516C0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8EA056-22D2-4ADE-ACA0-70D9CDB454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C340C-60FA-497F-AC8B-7442350A2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0E471-6E04-4CB3-8533-0BAF90D8F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13125-6359-43D8-A779-67A74CCA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D67C3-5ABB-4F74-83B7-875E10E6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89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74270-5AE5-48AF-A006-5506AFE7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7423B-0030-4C05-8EBF-FA368756F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6224E-4122-4892-80CC-4A897B783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3239-E958-4AE7-B92B-AA1FEE1986C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71B89-1ADB-4834-BA77-6DBDDDE25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B95BC-CC9C-48AA-9675-98BE61E28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63A68-1862-4310-AE71-5E1CEBF0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41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tandaboutswindon.co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746CA-07F5-4624-9828-18E8850F8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>
                <a:solidFill>
                  <a:schemeClr val="tx2"/>
                </a:solidFill>
              </a:rPr>
              <a:t>Out </a:t>
            </a:r>
            <a:r>
              <a:rPr lang="en-GB" sz="8000" b="1" dirty="0"/>
              <a:t>&amp; </a:t>
            </a:r>
            <a:r>
              <a:rPr lang="en-GB" sz="8000" b="1" dirty="0">
                <a:solidFill>
                  <a:schemeClr val="accent6">
                    <a:lumMod val="75000"/>
                  </a:schemeClr>
                </a:solidFill>
              </a:rPr>
              <a:t>About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3E9BA2-839E-4066-94DF-7C69353FE7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69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04C6F-F6F8-4B1C-9CB9-75C9452B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B0632-183D-41A8-89CA-0DF945FCE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GB" b="0" i="0" dirty="0">
              <a:solidFill>
                <a:srgbClr val="333333"/>
              </a:solidFill>
              <a:effectLst/>
              <a:latin typeface="OpenSans-webfont"/>
            </a:endParaRP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• A support service for 18+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• </a:t>
            </a:r>
            <a:r>
              <a:rPr lang="en-GB" dirty="0">
                <a:solidFill>
                  <a:srgbClr val="333333"/>
                </a:solidFill>
                <a:latin typeface="OpenSans-webfont"/>
              </a:rPr>
              <a:t>C</a:t>
            </a: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ommunity focused and activity based 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• A social hub for building relationships 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• 5 years working in Swindon with Swindon council social teams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72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34F2-1CC5-46C4-A058-5A23EBE7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F8A11-B691-4114-9F7D-5C6C19957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We have a range of activities based on social groups and community inclusion</a:t>
            </a: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Sports, crafts, trips away etc.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We have attended music events, stage shows, motor racing and many others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We build up activities based on the interests of the people we support </a:t>
            </a:r>
          </a:p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• Support ratios of group (3 participants to one support worker) and 1 - 1 support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59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5A478-D854-4940-A277-C4C81DCC6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A7FA3-40E8-4E18-99D4-CB8ECA8C1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We work year round with the exception of Christmas</a:t>
            </a:r>
          </a:p>
          <a:p>
            <a:r>
              <a:rPr lang="en-GB" dirty="0">
                <a:solidFill>
                  <a:srgbClr val="333333"/>
                </a:solidFill>
                <a:latin typeface="OpenSans-webfont"/>
              </a:rPr>
              <a:t>W</a:t>
            </a: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e offer reliable support with passionate and experienced staffing</a:t>
            </a:r>
          </a:p>
          <a:p>
            <a:r>
              <a:rPr lang="en-GB" dirty="0">
                <a:solidFill>
                  <a:srgbClr val="333333"/>
                </a:solidFill>
                <a:latin typeface="OpenSans-webfont"/>
              </a:rPr>
              <a:t>P</a:t>
            </a: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ick up and drop off from home as part of the day support package</a:t>
            </a:r>
          </a:p>
          <a:p>
            <a:r>
              <a:rPr lang="en-GB" dirty="0">
                <a:solidFill>
                  <a:srgbClr val="333333"/>
                </a:solidFill>
                <a:latin typeface="OpenSans-webfont"/>
              </a:rPr>
              <a:t>Available through Direct Funding, or through personal payments</a:t>
            </a:r>
            <a:endParaRPr lang="en-GB" b="0" i="0" dirty="0">
              <a:solidFill>
                <a:srgbClr val="333333"/>
              </a:solidFill>
              <a:effectLst/>
              <a:latin typeface="OpenSans-webfont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56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F3CA2-7F14-40B4-A9F2-4D61DDB2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83FBC-2A70-478E-AC3A-DC64EEE4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Contact </a:t>
            </a:r>
          </a:p>
          <a:p>
            <a:pPr algn="l"/>
            <a:endParaRPr lang="en-GB" b="0" i="0" dirty="0">
              <a:solidFill>
                <a:srgbClr val="5514B4"/>
              </a:solidFill>
              <a:effectLst/>
              <a:latin typeface="OpenSans-webfont"/>
            </a:endParaRPr>
          </a:p>
          <a:p>
            <a:pPr algn="l"/>
            <a:r>
              <a:rPr lang="en-GB" b="0" i="0" dirty="0">
                <a:solidFill>
                  <a:srgbClr val="5514B4"/>
                </a:solidFill>
                <a:effectLst/>
                <a:latin typeface="OpenSans-webfont"/>
              </a:rPr>
              <a:t>James.harpum@outandaboutswindon.co.uk</a:t>
            </a: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 </a:t>
            </a:r>
          </a:p>
          <a:p>
            <a:pPr marL="0" indent="0" algn="l">
              <a:buNone/>
            </a:pPr>
            <a:endParaRPr lang="en-GB" b="0" i="0" dirty="0">
              <a:solidFill>
                <a:srgbClr val="333333"/>
              </a:solidFill>
              <a:effectLst/>
              <a:latin typeface="OpenSans-webfont"/>
            </a:endParaRPr>
          </a:p>
          <a:p>
            <a:pPr algn="l"/>
            <a:r>
              <a:rPr lang="en-GB" b="0" i="0" u="sng" dirty="0">
                <a:solidFill>
                  <a:srgbClr val="333333"/>
                </a:solidFill>
                <a:effectLst/>
                <a:latin typeface="OpenSans-webfont"/>
                <a:hlinkClick r:id="rId2"/>
              </a:rPr>
              <a:t>www.outandaboutswindon.co.uk</a:t>
            </a:r>
            <a: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  <a:t> </a:t>
            </a:r>
            <a:br>
              <a:rPr lang="en-GB" b="0" i="0" dirty="0">
                <a:solidFill>
                  <a:srgbClr val="333333"/>
                </a:solidFill>
                <a:effectLst/>
                <a:latin typeface="OpenSans-webfont"/>
              </a:rPr>
            </a:br>
            <a:endParaRPr lang="en-GB" b="0" i="0" dirty="0">
              <a:solidFill>
                <a:srgbClr val="333333"/>
              </a:solidFill>
              <a:effectLst/>
              <a:latin typeface="OpenSans-webfont"/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85762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OpenSans-webfont</vt:lpstr>
      <vt:lpstr>Office Theme</vt:lpstr>
      <vt:lpstr>Out &amp; About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&amp; About</dc:title>
  <dc:creator>Steve Harpum</dc:creator>
  <cp:lastModifiedBy>Steve Harpum</cp:lastModifiedBy>
  <cp:revision>1</cp:revision>
  <dcterms:created xsi:type="dcterms:W3CDTF">2021-09-22T17:27:33Z</dcterms:created>
  <dcterms:modified xsi:type="dcterms:W3CDTF">2021-09-22T17:35:35Z</dcterms:modified>
</cp:coreProperties>
</file>