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53" d="100"/>
          <a:sy n="5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C86C-BB32-D042-9AF0-32EC2976F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6F840-60B0-024E-B260-165B81B7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0543-BD15-504A-87D4-3B8593C1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E168F-F2A9-A149-BAA1-00A0C171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139BF-FE4D-9C48-8098-420F9F3F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8476-7236-BD46-AF5B-EF446F56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11A07-9968-2C4D-BFFC-236856CD4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B0A09-9D56-1F4B-BEFC-8649B29E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E46C-4557-904D-86FF-FAE2962C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33980-371E-E449-A35E-49BD06BB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2FEA6-AC84-EA43-BB00-AD70E2761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DFC11-C72E-704C-B431-F5FACCEE9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22E5C-4E70-0943-8812-7BF21B54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FB18-6D8B-0D43-AF50-C3B1A73C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8956-F409-A840-AA02-3B671DD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2258-F2F5-0643-9C92-8785C4C0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1C15-2461-6747-AA9F-AB78D0CDF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CCA3-70B3-6E42-A1BA-31F5BBC2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09D7A-517C-104D-9777-D1E448E0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0AD5A-5F22-5846-BDEB-BD2BD45D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9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3588-B785-4646-9F2A-E3D55D6A9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6F82-B233-2B48-9F13-9F01F8DA4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D115-157E-7548-8238-3D52147B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7742-3A77-EA4B-8C3F-0C684290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6B5-CBF0-974D-B41B-771257CE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7545-A00B-3241-A670-57ABF35F0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27D00-CEBE-B745-B9E4-9C6AD4BD6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470EE-5E0E-D44A-8392-A17484607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B57AA-A535-C341-A75C-806EF584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B9207-FECB-674C-88C6-8D980423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00EC0-35DE-154C-8C47-F557B55A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E0CD-1AB3-8C41-A450-1FC7372B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B486-4576-4E40-9489-133AD8DD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A53FF-271E-A947-ADA7-ADBF1CFB2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40585C-03D9-7146-B0C8-29FB99EAB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AF3E0-9EDC-5543-94AC-CBAF74C11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44110-19AC-E34C-9AE0-6E83B2397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888F6-5E42-1E44-AF2B-8778658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3A1FB-BA62-6D4B-8EBE-FEF3CE25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FE0D4-F0E6-FF4A-A643-4C6D5AF9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D649F-106C-854D-883C-AD6F30D9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D1FD52-3FAA-A64B-94A5-304C534C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47EB0-04C6-934B-B81B-625DD523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9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F04B7-9CF6-D748-8A28-C8445A74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80180-FE22-9149-80A8-2C319DD5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E8418-5D84-6141-9DEA-C96FE61F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936C-CA55-484E-A091-CA12E13A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E0B6-F6F5-E444-9A53-10739BCC9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7D05F-8786-3344-B328-71C97440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A1FC6-E9F8-4F4B-9293-3BADE32A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9A4E0-2405-AB43-959A-E26CA3E1C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A1AF3-7496-9F49-8BF2-BECBF2C3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9952-372F-DC49-B1D0-2005E9C3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38A8-954D-4C47-9307-4D8F190C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F079F-CC8B-D745-B92A-3517FD3D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03E4E-652A-DD49-AA24-68041C71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8D456-3C53-864D-99FF-2662483C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CDA04-7799-BE4A-AF89-7B10738E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89E9C6-14D9-4C44-8597-65761B491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10CCA-5809-E64F-BD09-D9BFA27A5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EADB1-7294-214C-8366-518FEE2C7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80EE-E575-344C-9E7F-0E6C330CA9C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51E6-C551-5B48-A198-6A53FFB2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75B7F-F28D-B242-8264-E7CF3CAE2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F3CF-DD7B-254B-A387-DB0B5CE89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4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achinclusive3@btconnect.com" TargetMode="External"/><Relationship Id="rId2" Type="http://schemas.openxmlformats.org/officeDocument/2006/relationships/hyperlink" Target="http://www.reachinclusivearts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eachinclusive3@btconnect.com" TargetMode="External"/><Relationship Id="rId2" Type="http://schemas.openxmlformats.org/officeDocument/2006/relationships/hyperlink" Target="http://www.reachinclusivearts.org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23890A-8915-414F-9525-BA94D3A11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12" y="4083283"/>
            <a:ext cx="10087897" cy="254365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sz="3200" dirty="0" smtClean="0"/>
          </a:p>
          <a:p>
            <a:r>
              <a:rPr lang="en-US" sz="5100" dirty="0" smtClean="0"/>
              <a:t>The </a:t>
            </a:r>
            <a:r>
              <a:rPr lang="en-US" sz="5100" dirty="0"/>
              <a:t>Wyvern Theatre </a:t>
            </a:r>
            <a:r>
              <a:rPr lang="en-US" sz="5100" dirty="0" smtClean="0"/>
              <a:t>Swindon</a:t>
            </a:r>
            <a:endParaRPr lang="en-US" sz="5100" i="1" dirty="0"/>
          </a:p>
          <a:p>
            <a:endParaRPr lang="en-US" dirty="0"/>
          </a:p>
          <a:p>
            <a:pPr algn="l"/>
            <a:r>
              <a:rPr lang="en-US" sz="3500" dirty="0"/>
              <a:t>Visit Reach at: </a:t>
            </a:r>
            <a:r>
              <a:rPr lang="en-US" sz="3500" dirty="0">
                <a:hlinkClick r:id="rId2"/>
              </a:rPr>
              <a:t>www.reachinclusivearts.org.uk</a:t>
            </a:r>
            <a:endParaRPr lang="en-US" sz="3500" dirty="0"/>
          </a:p>
          <a:p>
            <a:pPr algn="l"/>
            <a:r>
              <a:rPr lang="en-US" sz="3500" dirty="0"/>
              <a:t>Contact: </a:t>
            </a:r>
            <a:r>
              <a:rPr lang="en-US" sz="3500" dirty="0">
                <a:hlinkClick r:id="rId3"/>
              </a:rPr>
              <a:t>reachinclusive3@btconnect.com</a:t>
            </a:r>
            <a:r>
              <a:rPr lang="en-US" sz="3500" dirty="0"/>
              <a:t> or phone 01793 520318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DFC35-27E7-D647-90B0-6303CBDD3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664" y="762744"/>
            <a:ext cx="5227724" cy="3849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36E4B-AB49-0E4F-AEEF-65329D6B8325}"/>
              </a:ext>
            </a:extLst>
          </p:cNvPr>
          <p:cNvSpPr txBox="1"/>
          <p:nvPr/>
        </p:nvSpPr>
        <p:spPr>
          <a:xfrm>
            <a:off x="8259097" y="285690"/>
            <a:ext cx="362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Charity No : 1116680</a:t>
            </a:r>
          </a:p>
          <a:p>
            <a:r>
              <a:rPr lang="en-US" sz="2800" dirty="0"/>
              <a:t>Co No: 5421272</a:t>
            </a:r>
          </a:p>
        </p:txBody>
      </p:sp>
    </p:spTree>
    <p:extLst>
      <p:ext uri="{BB962C8B-B14F-4D97-AF65-F5344CB8AC3E}">
        <p14:creationId xmlns:p14="http://schemas.microsoft.com/office/powerpoint/2010/main" val="503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AECE34-DABB-5A4A-8EB2-DF50E1FC7DC9}"/>
              </a:ext>
            </a:extLst>
          </p:cNvPr>
          <p:cNvSpPr/>
          <p:nvPr/>
        </p:nvSpPr>
        <p:spPr>
          <a:xfrm>
            <a:off x="356836" y="5542155"/>
            <a:ext cx="110174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Reach Inclusive Arts </a:t>
            </a:r>
            <a:r>
              <a:rPr lang="en-US" sz="2800" dirty="0" smtClean="0"/>
              <a:t>works with </a:t>
            </a:r>
            <a:r>
              <a:rPr lang="en-US" sz="2800" dirty="0"/>
              <a:t>young people </a:t>
            </a:r>
            <a:r>
              <a:rPr lang="en-US" sz="2800" dirty="0" smtClean="0"/>
              <a:t>on an outreach basis in a </a:t>
            </a:r>
            <a:r>
              <a:rPr lang="en-US" sz="2800" dirty="0"/>
              <a:t>project that helps young people prepare for life after full-time education.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4EC96-4245-8B4D-B3B9-CC2B87ED0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7" y="281568"/>
            <a:ext cx="1260089" cy="927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A30D0-3F95-1A4C-9916-EB73FB687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565" y="281568"/>
            <a:ext cx="2924909" cy="19514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698727-5C64-2940-8133-5CEEDFF4C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29" y="1750741"/>
            <a:ext cx="2274849" cy="3412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92F59C-D90F-3546-9AB8-33F75BF23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333" y="2335440"/>
            <a:ext cx="4339682" cy="2827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E1C50E-F191-8247-9263-FCEA00093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6761" y="281568"/>
            <a:ext cx="3482548" cy="25607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7C6011-BBCE-8D40-8624-9E10E957F3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372" y="3343274"/>
            <a:ext cx="3921325" cy="181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3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2482ED-A973-5648-AAB9-B285EA702440}"/>
              </a:ext>
            </a:extLst>
          </p:cNvPr>
          <p:cNvSpPr/>
          <p:nvPr/>
        </p:nvSpPr>
        <p:spPr>
          <a:xfrm>
            <a:off x="235975" y="5183801"/>
            <a:ext cx="11405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Reach Inclusive Arts working with young people from Marlborough House </a:t>
            </a:r>
            <a:r>
              <a:rPr lang="en-US" sz="3200" dirty="0" smtClean="0"/>
              <a:t>in Street </a:t>
            </a:r>
            <a:r>
              <a:rPr lang="en-US" sz="3200" dirty="0"/>
              <a:t>Arts performance.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BADAB-D951-A840-BFED-D5ABBB50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47" y="1420676"/>
            <a:ext cx="4258939" cy="3194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BC86C-C211-2043-A6D3-577F97A0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35865" y="119110"/>
            <a:ext cx="2998022" cy="3997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7569A-F55D-F049-98AC-497B6AC825E3}"/>
              </a:ext>
            </a:extLst>
          </p:cNvPr>
          <p:cNvSpPr txBox="1"/>
          <p:nvPr/>
        </p:nvSpPr>
        <p:spPr>
          <a:xfrm>
            <a:off x="8049547" y="4137826"/>
            <a:ext cx="2386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Participant comments</a:t>
            </a:r>
          </a:p>
        </p:txBody>
      </p:sp>
    </p:spTree>
    <p:extLst>
      <p:ext uri="{BB962C8B-B14F-4D97-AF65-F5344CB8AC3E}">
        <p14:creationId xmlns:p14="http://schemas.microsoft.com/office/powerpoint/2010/main" val="76327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6CB9E-812A-4E4D-855A-46A919366180}"/>
              </a:ext>
            </a:extLst>
          </p:cNvPr>
          <p:cNvSpPr/>
          <p:nvPr/>
        </p:nvSpPr>
        <p:spPr>
          <a:xfrm>
            <a:off x="507728" y="467636"/>
            <a:ext cx="4968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Reach Inclusive Arts provides exciting opportunities for young people to enjoy shows produced by people with </a:t>
            </a:r>
            <a:r>
              <a:rPr lang="en-US" sz="3200" dirty="0" smtClean="0"/>
              <a:t>disabilities.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507F4-2794-B241-A7AB-47BD1ADF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77" y="314632"/>
            <a:ext cx="2852364" cy="3471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F2D551-2114-B84F-83BF-5C70C3B2C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046536"/>
            <a:ext cx="3552824" cy="2368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91D8CA4-2385-CF4C-99B4-A8D59948599E}"/>
              </a:ext>
            </a:extLst>
          </p:cNvPr>
          <p:cNvSpPr/>
          <p:nvPr/>
        </p:nvSpPr>
        <p:spPr>
          <a:xfrm>
            <a:off x="5761704" y="4159046"/>
            <a:ext cx="59583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Reach Inclusive Arts support </a:t>
            </a:r>
            <a:r>
              <a:rPr lang="en-US" sz="3200" dirty="0" smtClean="0"/>
              <a:t>disabled adults in Partners </a:t>
            </a:r>
            <a:r>
              <a:rPr lang="en-US" sz="3200" dirty="0"/>
              <a:t>Theatre Company </a:t>
            </a:r>
            <a:r>
              <a:rPr lang="en-US" sz="3200" dirty="0" smtClean="0"/>
              <a:t>who meet every week and tour shows around the region.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18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23890A-8915-414F-9525-BA94D3A11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212" y="4083283"/>
            <a:ext cx="10087897" cy="254365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sz="3200" dirty="0" smtClean="0"/>
          </a:p>
          <a:p>
            <a:r>
              <a:rPr lang="en-US" sz="5100" dirty="0" smtClean="0"/>
              <a:t>The </a:t>
            </a:r>
            <a:r>
              <a:rPr lang="en-US" sz="5100" dirty="0"/>
              <a:t>Wyvern Theatre </a:t>
            </a:r>
            <a:r>
              <a:rPr lang="en-US" sz="5100" dirty="0" smtClean="0"/>
              <a:t>Swindon</a:t>
            </a:r>
            <a:endParaRPr lang="en-US" sz="5100" i="1" dirty="0"/>
          </a:p>
          <a:p>
            <a:endParaRPr lang="en-US" dirty="0"/>
          </a:p>
          <a:p>
            <a:pPr algn="l"/>
            <a:r>
              <a:rPr lang="en-US" sz="3500" dirty="0"/>
              <a:t>Visit Reach at: </a:t>
            </a:r>
            <a:r>
              <a:rPr lang="en-US" sz="3500" dirty="0">
                <a:hlinkClick r:id="rId2"/>
              </a:rPr>
              <a:t>www.reachinclusivearts.org.uk</a:t>
            </a:r>
            <a:endParaRPr lang="en-US" sz="3500" dirty="0"/>
          </a:p>
          <a:p>
            <a:pPr algn="l"/>
            <a:r>
              <a:rPr lang="en-US" sz="3500" dirty="0"/>
              <a:t>Contact: </a:t>
            </a:r>
            <a:r>
              <a:rPr lang="en-US" sz="3500" dirty="0">
                <a:hlinkClick r:id="rId3"/>
              </a:rPr>
              <a:t>reachinclusive3@btconnect.com</a:t>
            </a:r>
            <a:r>
              <a:rPr lang="en-US" sz="3500" dirty="0"/>
              <a:t> or phone 01793 520318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DFC35-27E7-D647-90B0-6303CBDD3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664" y="762744"/>
            <a:ext cx="5227724" cy="3849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36E4B-AB49-0E4F-AEEF-65329D6B8325}"/>
              </a:ext>
            </a:extLst>
          </p:cNvPr>
          <p:cNvSpPr txBox="1"/>
          <p:nvPr/>
        </p:nvSpPr>
        <p:spPr>
          <a:xfrm>
            <a:off x="8259097" y="285690"/>
            <a:ext cx="362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Charity No : 1116680</a:t>
            </a:r>
          </a:p>
          <a:p>
            <a:r>
              <a:rPr lang="en-US" sz="2800" dirty="0"/>
              <a:t>Co No: 5421272</a:t>
            </a:r>
          </a:p>
        </p:txBody>
      </p:sp>
    </p:spTree>
    <p:extLst>
      <p:ext uri="{BB962C8B-B14F-4D97-AF65-F5344CB8AC3E}">
        <p14:creationId xmlns:p14="http://schemas.microsoft.com/office/powerpoint/2010/main" val="413620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 INCLUSIVE ARTS</dc:title>
  <dc:creator>Microsoft Office User</dc:creator>
  <cp:lastModifiedBy>Andrew Myrie</cp:lastModifiedBy>
  <cp:revision>25</cp:revision>
  <dcterms:created xsi:type="dcterms:W3CDTF">2021-09-09T09:17:22Z</dcterms:created>
  <dcterms:modified xsi:type="dcterms:W3CDTF">2021-09-30T13:31:14Z</dcterms:modified>
</cp:coreProperties>
</file>