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465F-6489-435F-BEBC-9EBCCEDD6E9E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1451-5AB9-46B5-AAD1-9F463FBA7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27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465F-6489-435F-BEBC-9EBCCEDD6E9E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1451-5AB9-46B5-AAD1-9F463FBA7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24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465F-6489-435F-BEBC-9EBCCEDD6E9E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1451-5AB9-46B5-AAD1-9F463FBA7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41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465F-6489-435F-BEBC-9EBCCEDD6E9E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1451-5AB9-46B5-AAD1-9F463FBA7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81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465F-6489-435F-BEBC-9EBCCEDD6E9E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1451-5AB9-46B5-AAD1-9F463FBA7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08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465F-6489-435F-BEBC-9EBCCEDD6E9E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1451-5AB9-46B5-AAD1-9F463FBA7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68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465F-6489-435F-BEBC-9EBCCEDD6E9E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1451-5AB9-46B5-AAD1-9F463FBA7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48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465F-6489-435F-BEBC-9EBCCEDD6E9E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1451-5AB9-46B5-AAD1-9F463FBA7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465F-6489-435F-BEBC-9EBCCEDD6E9E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1451-5AB9-46B5-AAD1-9F463FBA7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2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465F-6489-435F-BEBC-9EBCCEDD6E9E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1451-5AB9-46B5-AAD1-9F463FBA7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1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465F-6489-435F-BEBC-9EBCCEDD6E9E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1451-5AB9-46B5-AAD1-9F463FBA7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31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A465F-6489-435F-BEBC-9EBCCEDD6E9E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1451-5AB9-46B5-AAD1-9F463FBA7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3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hyperlink" Target="https://localoffer.swindon.gov.uk/directory/providerdetails/2168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2" y="1766744"/>
            <a:ext cx="6026728" cy="3156238"/>
          </a:xfrm>
          <a:prstGeom prst="rect">
            <a:avLst/>
          </a:prstGeom>
          <a:noFill/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7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99"/>
    </mc:Choice>
    <mc:Fallback>
      <p:transition spd="slow" advTm="8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GB" dirty="0" smtClean="0"/>
              <a:t>Swindon’s Learning Disability Partnership Board was established in 2001 </a:t>
            </a:r>
          </a:p>
          <a:p>
            <a:pPr marL="342900" indent="-342900"/>
            <a:r>
              <a:rPr lang="en-GB" dirty="0" smtClean="0"/>
              <a:t>This followed the Government’s publication of it’s new strategy for the 21</a:t>
            </a:r>
            <a:r>
              <a:rPr lang="en-GB" baseline="30000" dirty="0" smtClean="0"/>
              <a:t>st</a:t>
            </a:r>
            <a:r>
              <a:rPr lang="en-GB" dirty="0" smtClean="0"/>
              <a:t> century called Valuing People</a:t>
            </a:r>
          </a:p>
          <a:p>
            <a:pPr marL="342900" indent="-342900"/>
            <a:r>
              <a:rPr lang="en-GB" dirty="0" smtClean="0"/>
              <a:t>The strategy promoted a new vision for people with learning disabilities with 4 key principles – Rights, Independence, Choice and Inclusion</a:t>
            </a:r>
          </a:p>
          <a:p>
            <a:pPr marL="342900" indent="-342900"/>
            <a:r>
              <a:rPr lang="en-GB" dirty="0" smtClean="0"/>
              <a:t>In Swindon, the Partnership Board has worked hard to support change but recognises that there is still work to be done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09" y="402287"/>
            <a:ext cx="3906982" cy="1251238"/>
          </a:xfrm>
          <a:prstGeom prst="rect">
            <a:avLst/>
          </a:prstGeom>
          <a:noFill/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1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00"/>
    </mc:Choice>
    <mc:Fallback>
      <p:transition spd="slow" advTm="31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GB" dirty="0" smtClean="0"/>
              <a:t>Ensures adults with a learning disability and their families have their voices heard about things that affect their lives </a:t>
            </a:r>
          </a:p>
          <a:p>
            <a:pPr marL="342900" indent="-342900"/>
            <a:r>
              <a:rPr lang="en-GB" dirty="0" smtClean="0"/>
              <a:t>Promotes choice and control for people with learning disabilities, improving their quality of life </a:t>
            </a:r>
          </a:p>
          <a:p>
            <a:pPr marL="342900" indent="-342900"/>
            <a:r>
              <a:rPr lang="en-GB" dirty="0" smtClean="0"/>
              <a:t>Meets 6 times a year – 3 board meetings with invited membership, 3 forums for everyone</a:t>
            </a:r>
          </a:p>
          <a:p>
            <a:pPr marL="342900" indent="-342900"/>
            <a:r>
              <a:rPr lang="en-GB" dirty="0" smtClean="0"/>
              <a:t>The membership includes </a:t>
            </a:r>
            <a:r>
              <a:rPr lang="en-GB" dirty="0"/>
              <a:t>6 LD Reps, 2 Carer Reps and 2 LD Provider </a:t>
            </a:r>
            <a:r>
              <a:rPr lang="en-GB" dirty="0" smtClean="0"/>
              <a:t>Reps as well as representation from the local authority, health, education, police, employment, voluntary sector, carers, benefits and leisure. 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09" y="402287"/>
            <a:ext cx="3906982" cy="1251238"/>
          </a:xfrm>
          <a:prstGeom prst="rect">
            <a:avLst/>
          </a:prstGeom>
          <a:noFill/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6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920"/>
    </mc:Choice>
    <mc:Fallback>
      <p:transition spd="slow" advTm="46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What forums have we done and what difference do they make?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0982996">
            <a:off x="223363" y="2072085"/>
            <a:ext cx="3545918" cy="2821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7367" y="4876798"/>
            <a:ext cx="3306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Going to Hospital</a:t>
            </a:r>
            <a:endParaRPr lang="en-GB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698" y="2937381"/>
            <a:ext cx="2961722" cy="2144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34702">
            <a:off x="4454075" y="3682566"/>
            <a:ext cx="3618969" cy="43427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8414327" y="1603451"/>
            <a:ext cx="3260080" cy="375876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414327" y="5362217"/>
            <a:ext cx="3451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What Does Good Support Look Like?</a:t>
            </a:r>
            <a:endParaRPr lang="en-GB" sz="3200" b="1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3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864"/>
    </mc:Choice>
    <mc:Fallback>
      <p:transition spd="slow" advTm="102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forums have we done and what difference do they make?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My Annual </a:t>
            </a:r>
            <a:r>
              <a:rPr lang="en-GB" dirty="0"/>
              <a:t>Health </a:t>
            </a:r>
            <a:r>
              <a:rPr lang="en-GB" dirty="0" smtClean="0"/>
              <a:t>Check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Talking </a:t>
            </a:r>
            <a:r>
              <a:rPr lang="en-GB" dirty="0"/>
              <a:t>About Relationships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Thinking About Work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mtClean="0"/>
              <a:t>Feeling Confident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Thinking </a:t>
            </a:r>
            <a:r>
              <a:rPr lang="en-GB" dirty="0"/>
              <a:t>About Money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042" y="5321424"/>
            <a:ext cx="990476" cy="990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042" y="1686222"/>
            <a:ext cx="1076190" cy="1076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706" y="3092863"/>
            <a:ext cx="1816861" cy="1816861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3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256"/>
    </mc:Choice>
    <mc:Fallback>
      <p:transition spd="slow" advTm="33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How can you get more information about attending future LDPB forums?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3625"/>
            <a:ext cx="10515600" cy="3531466"/>
          </a:xfrm>
        </p:spPr>
        <p:txBody>
          <a:bodyPr>
            <a:normAutofit/>
          </a:bodyPr>
          <a:lstStyle/>
          <a:p>
            <a:r>
              <a:rPr lang="en-GB" dirty="0" smtClean="0"/>
              <a:t>Forums take place </a:t>
            </a:r>
            <a:r>
              <a:rPr lang="en-GB" dirty="0"/>
              <a:t>in </a:t>
            </a:r>
            <a:r>
              <a:rPr lang="en-GB" dirty="0" smtClean="0"/>
              <a:t>March, </a:t>
            </a:r>
            <a:r>
              <a:rPr lang="en-GB" dirty="0"/>
              <a:t>July </a:t>
            </a:r>
            <a:r>
              <a:rPr lang="en-GB" dirty="0" smtClean="0"/>
              <a:t>and November</a:t>
            </a:r>
          </a:p>
          <a:p>
            <a:endParaRPr lang="en-GB" dirty="0"/>
          </a:p>
          <a:p>
            <a:r>
              <a:rPr lang="en-GB" dirty="0" smtClean="0"/>
              <a:t>Look on the Swindon Local Offer – search Learning Disability Partnership Board or open </a:t>
            </a:r>
            <a:r>
              <a:rPr lang="en-GB" dirty="0" smtClean="0">
                <a:solidFill>
                  <a:srgbClr val="0070C0"/>
                </a:solidFill>
                <a:hlinkClick r:id="rId4"/>
              </a:rPr>
              <a:t>HERE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Contact Swindon Advocacy Movement (SAM) - </a:t>
            </a:r>
            <a:r>
              <a:rPr lang="en-GB" dirty="0"/>
              <a:t>01793 542266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7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88"/>
    </mc:Choice>
    <mc:Fallback>
      <p:transition spd="slow" advTm="32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259</Words>
  <Application>Microsoft Office PowerPoint</Application>
  <PresentationFormat>Widescreen</PresentationFormat>
  <Paragraphs>27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What forums have we done and what difference do they make? </vt:lpstr>
      <vt:lpstr>What forums have we done and what difference do they make?</vt:lpstr>
      <vt:lpstr>How can you get more information about attending future LDPB forums? </vt:lpstr>
    </vt:vector>
  </TitlesOfParts>
  <Company>Swindon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 Johnston</dc:creator>
  <cp:lastModifiedBy>Cath Johnston</cp:lastModifiedBy>
  <cp:revision>21</cp:revision>
  <dcterms:created xsi:type="dcterms:W3CDTF">2021-06-29T14:52:07Z</dcterms:created>
  <dcterms:modified xsi:type="dcterms:W3CDTF">2021-08-03T09:15:25Z</dcterms:modified>
</cp:coreProperties>
</file>