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8" r:id="rId5"/>
    <p:sldMasterId id="2147483677" r:id="rId6"/>
  </p:sldMasterIdLst>
  <p:notesMasterIdLst>
    <p:notesMasterId r:id="rId28"/>
  </p:notesMasterIdLst>
  <p:sldIdLst>
    <p:sldId id="290" r:id="rId7"/>
    <p:sldId id="320" r:id="rId8"/>
    <p:sldId id="323" r:id="rId9"/>
    <p:sldId id="270" r:id="rId10"/>
    <p:sldId id="279" r:id="rId11"/>
    <p:sldId id="315" r:id="rId12"/>
    <p:sldId id="317" r:id="rId13"/>
    <p:sldId id="318" r:id="rId14"/>
    <p:sldId id="277" r:id="rId15"/>
    <p:sldId id="293" r:id="rId16"/>
    <p:sldId id="304" r:id="rId17"/>
    <p:sldId id="311" r:id="rId18"/>
    <p:sldId id="291" r:id="rId19"/>
    <p:sldId id="306" r:id="rId20"/>
    <p:sldId id="310" r:id="rId21"/>
    <p:sldId id="308" r:id="rId22"/>
    <p:sldId id="307" r:id="rId23"/>
    <p:sldId id="309" r:id="rId24"/>
    <p:sldId id="298" r:id="rId25"/>
    <p:sldId id="322" r:id="rId26"/>
    <p:sldId id="324" r:id="rId27"/>
  </p:sldIdLst>
  <p:sldSz cx="9144000" cy="5143500" type="screen16x9"/>
  <p:notesSz cx="6858000" cy="9144000"/>
  <p:embeddedFontLst>
    <p:embeddedFont>
      <p:font typeface="MS Mincho" panose="02020609040205080304" pitchFamily="49" charset="-128"/>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entury Gothic" panose="020B0502020202020204" pitchFamily="34" charset="0"/>
      <p:regular r:id="rId36"/>
      <p:bold r:id="rId37"/>
      <p:italic r:id="rId38"/>
      <p:boldItalic r:id="rId39"/>
    </p:embeddedFont>
    <p:embeddedFont>
      <p:font typeface="MS PGothic" panose="020B0600070205080204" pitchFamily="34" charset="-128"/>
      <p:regular r:id="rId40"/>
    </p:embeddedFont>
    <p:embeddedFont>
      <p:font typeface="MS PGothic" panose="020B0600070205080204" pitchFamily="34" charset="-128"/>
      <p:regular r:id="rId40"/>
    </p:embeddedFont>
    <p:embeddedFont>
      <p:font typeface="Myriad Pro Light" panose="020B0403030403020204" charset="0"/>
      <p:regular r:id="rId41"/>
      <p:bold r:id="rId42"/>
      <p:italic r:id="rId43"/>
      <p:boldItalic r:id="rId44"/>
    </p:embeddedFont>
    <p:embeddedFont>
      <p:font typeface="Times" panose="02020603050405020304" pitchFamily="18"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
      <p:font typeface="Wingdings 3" panose="05040102010807070707" pitchFamily="18" charset="2"/>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01"/>
    <a:srgbClr val="414042"/>
    <a:srgbClr val="666699"/>
    <a:srgbClr val="FDE6D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434" autoAdjust="0"/>
  </p:normalViewPr>
  <p:slideViewPr>
    <p:cSldViewPr>
      <p:cViewPr varScale="1">
        <p:scale>
          <a:sx n="151" d="100"/>
          <a:sy n="151" d="100"/>
        </p:scale>
        <p:origin x="456" y="13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1.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font" Target="fonts/font13.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E7082-E85E-4B4D-82E4-D7E120BADD0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F98AD389-C5BB-4465-8521-BE46DE70868D}">
      <dgm:prSet phldrT="[Text]" custT="1"/>
      <dgm:spPr>
        <a:solidFill>
          <a:schemeClr val="accent6">
            <a:lumMod val="60000"/>
            <a:lumOff val="40000"/>
          </a:schemeClr>
        </a:solidFill>
        <a:ln>
          <a:solidFill>
            <a:schemeClr val="accent6">
              <a:lumMod val="60000"/>
              <a:lumOff val="40000"/>
            </a:schemeClr>
          </a:solidFill>
        </a:ln>
      </dgm:spPr>
      <dgm:t>
        <a:bodyPr/>
        <a:lstStyle/>
        <a:p>
          <a:r>
            <a:rPr lang="en-GB" sz="1000" b="1" dirty="0">
              <a:solidFill>
                <a:sysClr val="windowText" lastClr="000000"/>
              </a:solidFill>
            </a:rPr>
            <a:t>Head Of Service</a:t>
          </a:r>
        </a:p>
      </dgm:t>
    </dgm:pt>
    <dgm:pt modelId="{D2B9A412-AD7D-414F-9099-55B408AC2435}" type="parTrans" cxnId="{46BD86A9-A54F-4CB4-AA05-C88AE4B5DC8D}">
      <dgm:prSet/>
      <dgm:spPr/>
      <dgm:t>
        <a:bodyPr/>
        <a:lstStyle/>
        <a:p>
          <a:endParaRPr lang="en-GB"/>
        </a:p>
      </dgm:t>
    </dgm:pt>
    <dgm:pt modelId="{8AFCF837-1139-4BE6-BC0A-1FEB19B04E4E}" type="sibTrans" cxnId="{46BD86A9-A54F-4CB4-AA05-C88AE4B5DC8D}">
      <dgm:prSet/>
      <dgm:spPr/>
      <dgm:t>
        <a:bodyPr/>
        <a:lstStyle/>
        <a:p>
          <a:endParaRPr lang="en-GB"/>
        </a:p>
      </dgm:t>
    </dgm:pt>
    <dgm:pt modelId="{A250E71D-2CFE-42CE-A382-6989A65A16EE}">
      <dgm:prSet phldrT="[Text]" custT="1"/>
      <dgm:spPr>
        <a:solidFill>
          <a:schemeClr val="accent6">
            <a:lumMod val="60000"/>
            <a:lumOff val="40000"/>
          </a:schemeClr>
        </a:solidFill>
        <a:ln>
          <a:solidFill>
            <a:schemeClr val="accent6">
              <a:lumMod val="60000"/>
              <a:lumOff val="40000"/>
            </a:schemeClr>
          </a:solidFill>
        </a:ln>
      </dgm:spPr>
      <dgm:t>
        <a:bodyPr/>
        <a:lstStyle/>
        <a:p>
          <a:r>
            <a:rPr lang="en-GB" sz="1000" b="1" dirty="0">
              <a:solidFill>
                <a:sysClr val="windowText" lastClr="000000"/>
              </a:solidFill>
            </a:rPr>
            <a:t>Transitions Service Manager </a:t>
          </a:r>
        </a:p>
      </dgm:t>
    </dgm:pt>
    <dgm:pt modelId="{6F710CC8-2B77-461B-BFC4-CC5CD023848F}" type="parTrans" cxnId="{DA67AD00-5DBE-43F4-91C0-429A7A834C19}">
      <dgm:prSet/>
      <dgm:spPr>
        <a:ln>
          <a:solidFill>
            <a:schemeClr val="accent6">
              <a:lumMod val="75000"/>
            </a:schemeClr>
          </a:solidFill>
        </a:ln>
      </dgm:spPr>
      <dgm:t>
        <a:bodyPr/>
        <a:lstStyle/>
        <a:p>
          <a:endParaRPr lang="en-GB"/>
        </a:p>
      </dgm:t>
    </dgm:pt>
    <dgm:pt modelId="{A61C0F10-E9C2-47C6-BE3E-F1BF3DF49A7B}" type="sibTrans" cxnId="{DA67AD00-5DBE-43F4-91C0-429A7A834C19}">
      <dgm:prSet/>
      <dgm:spPr/>
      <dgm:t>
        <a:bodyPr/>
        <a:lstStyle/>
        <a:p>
          <a:endParaRPr lang="en-GB"/>
        </a:p>
      </dgm:t>
    </dgm:pt>
    <dgm:pt modelId="{8024065B-0378-4F2E-BF01-09386C3ACA71}">
      <dgm:prSet custT="1"/>
      <dgm:spPr>
        <a:solidFill>
          <a:schemeClr val="accent6">
            <a:lumMod val="60000"/>
            <a:lumOff val="40000"/>
          </a:schemeClr>
        </a:solidFill>
        <a:ln>
          <a:solidFill>
            <a:schemeClr val="accent6">
              <a:lumMod val="60000"/>
              <a:lumOff val="40000"/>
            </a:schemeClr>
          </a:solidFill>
        </a:ln>
      </dgm:spPr>
      <dgm:t>
        <a:bodyPr/>
        <a:lstStyle/>
        <a:p>
          <a:r>
            <a:rPr lang="en-GB" sz="1000" b="1" dirty="0">
              <a:solidFill>
                <a:sysClr val="windowText" lastClr="000000"/>
              </a:solidFill>
            </a:rPr>
            <a:t>Team Manager  &amp; Assistant Team Manager</a:t>
          </a:r>
        </a:p>
      </dgm:t>
    </dgm:pt>
    <dgm:pt modelId="{4DF6A4B6-0B28-46C1-AD7F-ABE4D3320191}" type="parTrans" cxnId="{0FBCDE9F-953A-4B2C-9F3E-B6A72CC09099}">
      <dgm:prSet/>
      <dgm:spPr>
        <a:ln>
          <a:solidFill>
            <a:schemeClr val="accent6">
              <a:lumMod val="75000"/>
            </a:schemeClr>
          </a:solidFill>
        </a:ln>
      </dgm:spPr>
      <dgm:t>
        <a:bodyPr/>
        <a:lstStyle/>
        <a:p>
          <a:endParaRPr lang="en-GB"/>
        </a:p>
      </dgm:t>
    </dgm:pt>
    <dgm:pt modelId="{8EA6EB9E-EEC8-4803-8E44-248AF21B7240}" type="sibTrans" cxnId="{0FBCDE9F-953A-4B2C-9F3E-B6A72CC09099}">
      <dgm:prSet/>
      <dgm:spPr/>
      <dgm:t>
        <a:bodyPr/>
        <a:lstStyle/>
        <a:p>
          <a:endParaRPr lang="en-GB"/>
        </a:p>
      </dgm:t>
    </dgm:pt>
    <dgm:pt modelId="{7AE248B9-93ED-4595-9E17-828CDA8D8A74}" type="asst">
      <dgm:prSet custT="1"/>
      <dgm:spPr>
        <a:solidFill>
          <a:schemeClr val="accent6">
            <a:lumMod val="60000"/>
            <a:lumOff val="40000"/>
          </a:schemeClr>
        </a:solidFill>
        <a:ln>
          <a:solidFill>
            <a:schemeClr val="accent6">
              <a:lumMod val="60000"/>
              <a:lumOff val="40000"/>
            </a:schemeClr>
          </a:solidFill>
        </a:ln>
      </dgm:spPr>
      <dgm:t>
        <a:bodyPr/>
        <a:lstStyle/>
        <a:p>
          <a:r>
            <a:rPr lang="en-GB" sz="1000" b="1" dirty="0">
              <a:solidFill>
                <a:sysClr val="windowText" lastClr="000000"/>
              </a:solidFill>
            </a:rPr>
            <a:t>Senior Social Workers x 2</a:t>
          </a:r>
        </a:p>
      </dgm:t>
    </dgm:pt>
    <dgm:pt modelId="{04167B31-3CB4-4DA4-B0D0-7398DAD34707}" type="parTrans" cxnId="{0F0B1347-5229-480A-87C8-676828684513}">
      <dgm:prSet/>
      <dgm:spPr>
        <a:ln>
          <a:solidFill>
            <a:schemeClr val="accent6">
              <a:lumMod val="75000"/>
            </a:schemeClr>
          </a:solidFill>
        </a:ln>
      </dgm:spPr>
      <dgm:t>
        <a:bodyPr/>
        <a:lstStyle/>
        <a:p>
          <a:endParaRPr lang="en-GB"/>
        </a:p>
      </dgm:t>
    </dgm:pt>
    <dgm:pt modelId="{FB5744BD-A0E1-4AEC-8106-FFCE3A25D63F}" type="sibTrans" cxnId="{0F0B1347-5229-480A-87C8-676828684513}">
      <dgm:prSet/>
      <dgm:spPr/>
      <dgm:t>
        <a:bodyPr/>
        <a:lstStyle/>
        <a:p>
          <a:endParaRPr lang="en-GB"/>
        </a:p>
      </dgm:t>
    </dgm:pt>
    <dgm:pt modelId="{86239D8C-CFA5-4109-B409-03B95E4E2257}" type="asst">
      <dgm:prSet custT="1"/>
      <dgm:spPr>
        <a:solidFill>
          <a:schemeClr val="accent6">
            <a:lumMod val="60000"/>
            <a:lumOff val="40000"/>
          </a:schemeClr>
        </a:solidFill>
        <a:ln>
          <a:solidFill>
            <a:schemeClr val="accent6">
              <a:lumMod val="60000"/>
              <a:lumOff val="40000"/>
            </a:schemeClr>
          </a:solidFill>
        </a:ln>
      </dgm:spPr>
      <dgm:t>
        <a:bodyPr/>
        <a:lstStyle/>
        <a:p>
          <a:endParaRPr lang="en-GB" sz="1000" b="1" dirty="0">
            <a:solidFill>
              <a:sysClr val="windowText" lastClr="000000"/>
            </a:solidFill>
          </a:endParaRPr>
        </a:p>
        <a:p>
          <a:r>
            <a:rPr lang="en-GB" sz="1000" b="1" dirty="0">
              <a:solidFill>
                <a:sysClr val="windowText" lastClr="000000"/>
              </a:solidFill>
            </a:rPr>
            <a:t>Social Workers x 4</a:t>
          </a:r>
        </a:p>
        <a:p>
          <a:r>
            <a:rPr lang="en-GB" sz="1000" b="0" dirty="0">
              <a:solidFill>
                <a:sysClr val="windowText" lastClr="000000"/>
              </a:solidFill>
            </a:rPr>
            <a:t> </a:t>
          </a:r>
        </a:p>
      </dgm:t>
    </dgm:pt>
    <dgm:pt modelId="{48C02590-861D-42AD-95CB-24BB2E652706}" type="parTrans" cxnId="{87DC7D86-97E9-4BB3-B150-16D87CDA9E58}">
      <dgm:prSet/>
      <dgm:spPr>
        <a:ln>
          <a:solidFill>
            <a:schemeClr val="accent6">
              <a:lumMod val="75000"/>
            </a:schemeClr>
          </a:solidFill>
        </a:ln>
      </dgm:spPr>
      <dgm:t>
        <a:bodyPr/>
        <a:lstStyle/>
        <a:p>
          <a:endParaRPr lang="en-GB"/>
        </a:p>
      </dgm:t>
    </dgm:pt>
    <dgm:pt modelId="{123EC396-BFE0-495E-9733-B63602E4B094}" type="sibTrans" cxnId="{87DC7D86-97E9-4BB3-B150-16D87CDA9E58}">
      <dgm:prSet/>
      <dgm:spPr/>
      <dgm:t>
        <a:bodyPr/>
        <a:lstStyle/>
        <a:p>
          <a:endParaRPr lang="en-GB"/>
        </a:p>
      </dgm:t>
    </dgm:pt>
    <dgm:pt modelId="{6461489F-E8AA-4570-8497-C5B359E9C470}" type="asst">
      <dgm:prSet custT="1"/>
      <dgm:spPr>
        <a:solidFill>
          <a:schemeClr val="accent6">
            <a:lumMod val="60000"/>
            <a:lumOff val="40000"/>
          </a:schemeClr>
        </a:solidFill>
        <a:ln>
          <a:solidFill>
            <a:schemeClr val="accent6">
              <a:lumMod val="60000"/>
              <a:lumOff val="40000"/>
            </a:schemeClr>
          </a:solidFill>
        </a:ln>
      </dgm:spPr>
      <dgm:t>
        <a:bodyPr/>
        <a:lstStyle/>
        <a:p>
          <a:endParaRPr lang="en-GB" sz="1000" b="1" dirty="0">
            <a:solidFill>
              <a:sysClr val="windowText" lastClr="000000"/>
            </a:solidFill>
          </a:endParaRPr>
        </a:p>
        <a:p>
          <a:endParaRPr lang="en-GB" sz="1000" b="1" dirty="0">
            <a:solidFill>
              <a:sysClr val="windowText" lastClr="000000"/>
            </a:solidFill>
          </a:endParaRPr>
        </a:p>
        <a:p>
          <a:r>
            <a:rPr lang="en-GB" sz="1000" b="1" dirty="0">
              <a:solidFill>
                <a:sysClr val="windowText" lastClr="000000"/>
              </a:solidFill>
            </a:rPr>
            <a:t>Link Workers x 4</a:t>
          </a:r>
        </a:p>
        <a:p>
          <a:endParaRPr lang="en-GB" sz="1000" dirty="0">
            <a:solidFill>
              <a:sysClr val="windowText" lastClr="000000"/>
            </a:solidFill>
          </a:endParaRPr>
        </a:p>
        <a:p>
          <a:endParaRPr lang="en-GB" sz="1000" dirty="0">
            <a:solidFill>
              <a:sysClr val="windowText" lastClr="000000"/>
            </a:solidFill>
          </a:endParaRPr>
        </a:p>
      </dgm:t>
    </dgm:pt>
    <dgm:pt modelId="{E4C4E403-AD48-4BEC-A220-CDFFBDB01824}" type="parTrans" cxnId="{DD3E8D11-DCBD-4F02-AE11-E82F31E9EC3C}">
      <dgm:prSet/>
      <dgm:spPr>
        <a:ln>
          <a:solidFill>
            <a:schemeClr val="accent6">
              <a:lumMod val="75000"/>
            </a:schemeClr>
          </a:solidFill>
        </a:ln>
      </dgm:spPr>
      <dgm:t>
        <a:bodyPr/>
        <a:lstStyle/>
        <a:p>
          <a:endParaRPr lang="en-GB"/>
        </a:p>
      </dgm:t>
    </dgm:pt>
    <dgm:pt modelId="{460155FE-7A49-466F-9795-0CD504449EA4}" type="sibTrans" cxnId="{DD3E8D11-DCBD-4F02-AE11-E82F31E9EC3C}">
      <dgm:prSet/>
      <dgm:spPr/>
      <dgm:t>
        <a:bodyPr/>
        <a:lstStyle/>
        <a:p>
          <a:endParaRPr lang="en-GB"/>
        </a:p>
      </dgm:t>
    </dgm:pt>
    <dgm:pt modelId="{CDE66123-C8FA-4A16-B94B-56635367EE74}" type="asst">
      <dgm:prSet custT="1"/>
      <dgm:spPr>
        <a:solidFill>
          <a:schemeClr val="accent6">
            <a:lumMod val="60000"/>
            <a:lumOff val="40000"/>
          </a:schemeClr>
        </a:solidFill>
        <a:ln>
          <a:solidFill>
            <a:schemeClr val="accent6">
              <a:lumMod val="60000"/>
              <a:lumOff val="40000"/>
            </a:schemeClr>
          </a:solidFill>
        </a:ln>
      </dgm:spPr>
      <dgm:t>
        <a:bodyPr/>
        <a:lstStyle/>
        <a:p>
          <a:endParaRPr lang="en-GB" sz="1000" dirty="0">
            <a:solidFill>
              <a:sysClr val="windowText" lastClr="000000"/>
            </a:solidFill>
          </a:endParaRPr>
        </a:p>
        <a:p>
          <a:r>
            <a:rPr lang="en-GB" sz="1000" b="1" dirty="0">
              <a:solidFill>
                <a:sysClr val="windowText" lastClr="000000"/>
              </a:solidFill>
            </a:rPr>
            <a:t>Assistant Care Managers x 3</a:t>
          </a:r>
        </a:p>
        <a:p>
          <a:endParaRPr lang="en-GB" sz="1000" dirty="0">
            <a:solidFill>
              <a:sysClr val="windowText" lastClr="000000"/>
            </a:solidFill>
          </a:endParaRPr>
        </a:p>
      </dgm:t>
    </dgm:pt>
    <dgm:pt modelId="{2DB35A38-D1FC-4118-8D0E-70B1E4ED312C}" type="parTrans" cxnId="{C6DF4B48-F3A3-4FCD-A345-54137D52EDC5}">
      <dgm:prSet/>
      <dgm:spPr>
        <a:ln>
          <a:solidFill>
            <a:schemeClr val="accent6">
              <a:lumMod val="75000"/>
            </a:schemeClr>
          </a:solidFill>
        </a:ln>
      </dgm:spPr>
      <dgm:t>
        <a:bodyPr/>
        <a:lstStyle/>
        <a:p>
          <a:endParaRPr lang="en-GB"/>
        </a:p>
      </dgm:t>
    </dgm:pt>
    <dgm:pt modelId="{51CCA504-C3E3-4D66-9687-2CB22B66C9D0}" type="sibTrans" cxnId="{C6DF4B48-F3A3-4FCD-A345-54137D52EDC5}">
      <dgm:prSet/>
      <dgm:spPr/>
      <dgm:t>
        <a:bodyPr/>
        <a:lstStyle/>
        <a:p>
          <a:endParaRPr lang="en-GB"/>
        </a:p>
      </dgm:t>
    </dgm:pt>
    <dgm:pt modelId="{08D55BA9-97F8-4946-9593-B6E9C2F1251B}" type="pres">
      <dgm:prSet presAssocID="{4E5E7082-E85E-4B4D-82E4-D7E120BADD01}" presName="hierChild1" presStyleCnt="0">
        <dgm:presLayoutVars>
          <dgm:orgChart val="1"/>
          <dgm:chPref val="1"/>
          <dgm:dir/>
          <dgm:animOne val="branch"/>
          <dgm:animLvl val="lvl"/>
          <dgm:resizeHandles/>
        </dgm:presLayoutVars>
      </dgm:prSet>
      <dgm:spPr/>
    </dgm:pt>
    <dgm:pt modelId="{D4CC6CC9-010A-4993-BC63-CA83FBA869E8}" type="pres">
      <dgm:prSet presAssocID="{F98AD389-C5BB-4465-8521-BE46DE70868D}" presName="hierRoot1" presStyleCnt="0">
        <dgm:presLayoutVars>
          <dgm:hierBranch val="init"/>
        </dgm:presLayoutVars>
      </dgm:prSet>
      <dgm:spPr/>
    </dgm:pt>
    <dgm:pt modelId="{0E264C04-D326-4E1F-B5DE-C0215B93D1AD}" type="pres">
      <dgm:prSet presAssocID="{F98AD389-C5BB-4465-8521-BE46DE70868D}" presName="rootComposite1" presStyleCnt="0"/>
      <dgm:spPr/>
    </dgm:pt>
    <dgm:pt modelId="{A01D8F0E-EEA0-48E5-854C-A1978BF050BB}" type="pres">
      <dgm:prSet presAssocID="{F98AD389-C5BB-4465-8521-BE46DE70868D}" presName="rootText1" presStyleLbl="node0" presStyleIdx="0" presStyleCnt="1" custScaleX="212260">
        <dgm:presLayoutVars>
          <dgm:chPref val="3"/>
        </dgm:presLayoutVars>
      </dgm:prSet>
      <dgm:spPr/>
    </dgm:pt>
    <dgm:pt modelId="{61D85D88-824E-4A37-A273-66837DC62774}" type="pres">
      <dgm:prSet presAssocID="{F98AD389-C5BB-4465-8521-BE46DE70868D}" presName="rootConnector1" presStyleLbl="node1" presStyleIdx="0" presStyleCnt="0"/>
      <dgm:spPr/>
    </dgm:pt>
    <dgm:pt modelId="{907ABC89-16F6-4C9F-BB77-CE1711160364}" type="pres">
      <dgm:prSet presAssocID="{F98AD389-C5BB-4465-8521-BE46DE70868D}" presName="hierChild2" presStyleCnt="0"/>
      <dgm:spPr/>
    </dgm:pt>
    <dgm:pt modelId="{6BBFFF97-23C3-423B-876C-989961530907}" type="pres">
      <dgm:prSet presAssocID="{6F710CC8-2B77-461B-BFC4-CC5CD023848F}" presName="Name37" presStyleLbl="parChTrans1D2" presStyleIdx="0" presStyleCnt="1"/>
      <dgm:spPr/>
    </dgm:pt>
    <dgm:pt modelId="{0B866E8B-0E9D-4057-AC2E-A5A987B2CF8A}" type="pres">
      <dgm:prSet presAssocID="{A250E71D-2CFE-42CE-A382-6989A65A16EE}" presName="hierRoot2" presStyleCnt="0">
        <dgm:presLayoutVars>
          <dgm:hierBranch val="init"/>
        </dgm:presLayoutVars>
      </dgm:prSet>
      <dgm:spPr/>
    </dgm:pt>
    <dgm:pt modelId="{2ADCA609-70AA-4043-A02C-9E4C06278CC8}" type="pres">
      <dgm:prSet presAssocID="{A250E71D-2CFE-42CE-A382-6989A65A16EE}" presName="rootComposite" presStyleCnt="0"/>
      <dgm:spPr/>
    </dgm:pt>
    <dgm:pt modelId="{E6BDD132-D293-48AA-B0A8-66AADB12B04B}" type="pres">
      <dgm:prSet presAssocID="{A250E71D-2CFE-42CE-A382-6989A65A16EE}" presName="rootText" presStyleLbl="node2" presStyleIdx="0" presStyleCnt="1" custScaleX="293951">
        <dgm:presLayoutVars>
          <dgm:chPref val="3"/>
        </dgm:presLayoutVars>
      </dgm:prSet>
      <dgm:spPr/>
    </dgm:pt>
    <dgm:pt modelId="{C87DDA8C-F881-4970-905A-9610ADA00C26}" type="pres">
      <dgm:prSet presAssocID="{A250E71D-2CFE-42CE-A382-6989A65A16EE}" presName="rootConnector" presStyleLbl="node2" presStyleIdx="0" presStyleCnt="1"/>
      <dgm:spPr/>
    </dgm:pt>
    <dgm:pt modelId="{5C1DCA80-7BD5-4625-9D70-CE677CF3B9D8}" type="pres">
      <dgm:prSet presAssocID="{A250E71D-2CFE-42CE-A382-6989A65A16EE}" presName="hierChild4" presStyleCnt="0"/>
      <dgm:spPr/>
    </dgm:pt>
    <dgm:pt modelId="{5CE4FF08-7401-450B-95AC-D3A4E32B1EEF}" type="pres">
      <dgm:prSet presAssocID="{4DF6A4B6-0B28-46C1-AD7F-ABE4D3320191}" presName="Name37" presStyleLbl="parChTrans1D3" presStyleIdx="0" presStyleCnt="1"/>
      <dgm:spPr/>
    </dgm:pt>
    <dgm:pt modelId="{B3C6CFA0-D06B-4E4B-B9AF-0B5D58891A24}" type="pres">
      <dgm:prSet presAssocID="{8024065B-0378-4F2E-BF01-09386C3ACA71}" presName="hierRoot2" presStyleCnt="0">
        <dgm:presLayoutVars>
          <dgm:hierBranch val="init"/>
        </dgm:presLayoutVars>
      </dgm:prSet>
      <dgm:spPr/>
    </dgm:pt>
    <dgm:pt modelId="{A0F030D5-0AE3-4C81-8E11-0A8DFCC3CBF8}" type="pres">
      <dgm:prSet presAssocID="{8024065B-0378-4F2E-BF01-09386C3ACA71}" presName="rootComposite" presStyleCnt="0"/>
      <dgm:spPr/>
    </dgm:pt>
    <dgm:pt modelId="{908929B3-B217-4BD7-92E5-563659EDB25D}" type="pres">
      <dgm:prSet presAssocID="{8024065B-0378-4F2E-BF01-09386C3ACA71}" presName="rootText" presStyleLbl="node3" presStyleIdx="0" presStyleCnt="1" custScaleX="466168" custScaleY="116486">
        <dgm:presLayoutVars>
          <dgm:chPref val="3"/>
        </dgm:presLayoutVars>
      </dgm:prSet>
      <dgm:spPr/>
    </dgm:pt>
    <dgm:pt modelId="{CB419704-F6B6-4BC7-BCA8-D60FADE4C0B7}" type="pres">
      <dgm:prSet presAssocID="{8024065B-0378-4F2E-BF01-09386C3ACA71}" presName="rootConnector" presStyleLbl="node3" presStyleIdx="0" presStyleCnt="1"/>
      <dgm:spPr/>
    </dgm:pt>
    <dgm:pt modelId="{14AC6366-D9B1-4AAC-B40E-F21A18FECE7D}" type="pres">
      <dgm:prSet presAssocID="{8024065B-0378-4F2E-BF01-09386C3ACA71}" presName="hierChild4" presStyleCnt="0"/>
      <dgm:spPr/>
    </dgm:pt>
    <dgm:pt modelId="{F317244B-FE12-4987-9B38-723CCD75663F}" type="pres">
      <dgm:prSet presAssocID="{8024065B-0378-4F2E-BF01-09386C3ACA71}" presName="hierChild5" presStyleCnt="0"/>
      <dgm:spPr/>
    </dgm:pt>
    <dgm:pt modelId="{E5EBE8DC-CABD-47C0-B00A-13AEFFA4BA1C}" type="pres">
      <dgm:prSet presAssocID="{04167B31-3CB4-4DA4-B0D0-7398DAD34707}" presName="Name111" presStyleLbl="parChTrans1D4" presStyleIdx="0" presStyleCnt="4"/>
      <dgm:spPr/>
    </dgm:pt>
    <dgm:pt modelId="{502D8D44-8A1F-4D6A-9199-7A6EEAA278E8}" type="pres">
      <dgm:prSet presAssocID="{7AE248B9-93ED-4595-9E17-828CDA8D8A74}" presName="hierRoot3" presStyleCnt="0">
        <dgm:presLayoutVars>
          <dgm:hierBranch val="init"/>
        </dgm:presLayoutVars>
      </dgm:prSet>
      <dgm:spPr/>
    </dgm:pt>
    <dgm:pt modelId="{FCE12B22-DD36-47CA-B5E5-5F79622B4FC4}" type="pres">
      <dgm:prSet presAssocID="{7AE248B9-93ED-4595-9E17-828CDA8D8A74}" presName="rootComposite3" presStyleCnt="0"/>
      <dgm:spPr/>
    </dgm:pt>
    <dgm:pt modelId="{8262004F-9A2B-4A65-93C8-EF155FD9A07F}" type="pres">
      <dgm:prSet presAssocID="{7AE248B9-93ED-4595-9E17-828CDA8D8A74}" presName="rootText3" presStyleLbl="asst3" presStyleIdx="0" presStyleCnt="4" custScaleX="229044" custScaleY="251253" custLinFactNeighborX="-5071" custLinFactNeighborY="-12010">
        <dgm:presLayoutVars>
          <dgm:chPref val="3"/>
        </dgm:presLayoutVars>
      </dgm:prSet>
      <dgm:spPr/>
    </dgm:pt>
    <dgm:pt modelId="{2C6F9B9D-9774-4219-ABA0-1DA3B611CCF4}" type="pres">
      <dgm:prSet presAssocID="{7AE248B9-93ED-4595-9E17-828CDA8D8A74}" presName="rootConnector3" presStyleLbl="asst3" presStyleIdx="0" presStyleCnt="4"/>
      <dgm:spPr/>
    </dgm:pt>
    <dgm:pt modelId="{84770DCC-57FA-4539-8576-3EF6EFBDD6E3}" type="pres">
      <dgm:prSet presAssocID="{7AE248B9-93ED-4595-9E17-828CDA8D8A74}" presName="hierChild6" presStyleCnt="0"/>
      <dgm:spPr/>
    </dgm:pt>
    <dgm:pt modelId="{BA50A2CD-A7EC-408C-A55E-59978C3185DE}" type="pres">
      <dgm:prSet presAssocID="{7AE248B9-93ED-4595-9E17-828CDA8D8A74}" presName="hierChild7" presStyleCnt="0"/>
      <dgm:spPr/>
    </dgm:pt>
    <dgm:pt modelId="{10442AD3-AF0E-46EF-BC58-E3F57195E51D}" type="pres">
      <dgm:prSet presAssocID="{48C02590-861D-42AD-95CB-24BB2E652706}" presName="Name111" presStyleLbl="parChTrans1D4" presStyleIdx="1" presStyleCnt="4"/>
      <dgm:spPr/>
    </dgm:pt>
    <dgm:pt modelId="{03768CB7-3365-4AA3-BA68-AF875551B35B}" type="pres">
      <dgm:prSet presAssocID="{86239D8C-CFA5-4109-B409-03B95E4E2257}" presName="hierRoot3" presStyleCnt="0">
        <dgm:presLayoutVars>
          <dgm:hierBranch val="init"/>
        </dgm:presLayoutVars>
      </dgm:prSet>
      <dgm:spPr/>
    </dgm:pt>
    <dgm:pt modelId="{D0A86E1E-3C0B-488C-B146-A06D15E0E536}" type="pres">
      <dgm:prSet presAssocID="{86239D8C-CFA5-4109-B409-03B95E4E2257}" presName="rootComposite3" presStyleCnt="0"/>
      <dgm:spPr/>
    </dgm:pt>
    <dgm:pt modelId="{DFB0B68B-155F-411C-8915-409A15E262B6}" type="pres">
      <dgm:prSet presAssocID="{86239D8C-CFA5-4109-B409-03B95E4E2257}" presName="rootText3" presStyleLbl="asst3" presStyleIdx="1" presStyleCnt="4" custScaleX="498730" custScaleY="348753">
        <dgm:presLayoutVars>
          <dgm:chPref val="3"/>
        </dgm:presLayoutVars>
      </dgm:prSet>
      <dgm:spPr/>
    </dgm:pt>
    <dgm:pt modelId="{49824792-4A14-4896-8E3D-86B01124B3A9}" type="pres">
      <dgm:prSet presAssocID="{86239D8C-CFA5-4109-B409-03B95E4E2257}" presName="rootConnector3" presStyleLbl="asst3" presStyleIdx="1" presStyleCnt="4"/>
      <dgm:spPr/>
    </dgm:pt>
    <dgm:pt modelId="{C92A39AE-96CD-4D4A-B65B-03F038A96891}" type="pres">
      <dgm:prSet presAssocID="{86239D8C-CFA5-4109-B409-03B95E4E2257}" presName="hierChild6" presStyleCnt="0"/>
      <dgm:spPr/>
    </dgm:pt>
    <dgm:pt modelId="{F29F8FC3-8F1E-4A74-834A-E3892AE4F3AE}" type="pres">
      <dgm:prSet presAssocID="{86239D8C-CFA5-4109-B409-03B95E4E2257}" presName="hierChild7" presStyleCnt="0"/>
      <dgm:spPr/>
    </dgm:pt>
    <dgm:pt modelId="{56D469A6-4CE9-4AF1-AA0E-4CC270C2D652}" type="pres">
      <dgm:prSet presAssocID="{E4C4E403-AD48-4BEC-A220-CDFFBDB01824}" presName="Name111" presStyleLbl="parChTrans1D4" presStyleIdx="2" presStyleCnt="4"/>
      <dgm:spPr/>
    </dgm:pt>
    <dgm:pt modelId="{E798E4D4-2851-48A2-AF91-F725B5D07655}" type="pres">
      <dgm:prSet presAssocID="{6461489F-E8AA-4570-8497-C5B359E9C470}" presName="hierRoot3" presStyleCnt="0">
        <dgm:presLayoutVars>
          <dgm:hierBranch val="init"/>
        </dgm:presLayoutVars>
      </dgm:prSet>
      <dgm:spPr/>
    </dgm:pt>
    <dgm:pt modelId="{FFC597B0-F3C3-4871-B0F0-2ADB85126E0F}" type="pres">
      <dgm:prSet presAssocID="{6461489F-E8AA-4570-8497-C5B359E9C470}" presName="rootComposite3" presStyleCnt="0"/>
      <dgm:spPr/>
    </dgm:pt>
    <dgm:pt modelId="{B40DD02D-8BDF-405F-B077-AF6E12D0E868}" type="pres">
      <dgm:prSet presAssocID="{6461489F-E8AA-4570-8497-C5B359E9C470}" presName="rootText3" presStyleLbl="asst3" presStyleIdx="2" presStyleCnt="4" custScaleX="225067" custScaleY="309636" custLinFactY="-2194" custLinFactNeighborX="1093" custLinFactNeighborY="-100000">
        <dgm:presLayoutVars>
          <dgm:chPref val="3"/>
        </dgm:presLayoutVars>
      </dgm:prSet>
      <dgm:spPr/>
    </dgm:pt>
    <dgm:pt modelId="{762FE832-313C-493D-9CB0-03EC46593D47}" type="pres">
      <dgm:prSet presAssocID="{6461489F-E8AA-4570-8497-C5B359E9C470}" presName="rootConnector3" presStyleLbl="asst3" presStyleIdx="2" presStyleCnt="4"/>
      <dgm:spPr/>
    </dgm:pt>
    <dgm:pt modelId="{EA3E896A-1B72-4D47-B208-701811291A34}" type="pres">
      <dgm:prSet presAssocID="{6461489F-E8AA-4570-8497-C5B359E9C470}" presName="hierChild6" presStyleCnt="0"/>
      <dgm:spPr/>
    </dgm:pt>
    <dgm:pt modelId="{DBB9F46C-C70F-4D06-B1F2-F046F4F64120}" type="pres">
      <dgm:prSet presAssocID="{6461489F-E8AA-4570-8497-C5B359E9C470}" presName="hierChild7" presStyleCnt="0"/>
      <dgm:spPr/>
    </dgm:pt>
    <dgm:pt modelId="{2EE7513A-7067-4D9B-8E11-62BCBE2D0AAC}" type="pres">
      <dgm:prSet presAssocID="{2DB35A38-D1FC-4118-8D0E-70B1E4ED312C}" presName="Name111" presStyleLbl="parChTrans1D4" presStyleIdx="3" presStyleCnt="4"/>
      <dgm:spPr/>
    </dgm:pt>
    <dgm:pt modelId="{10B33E10-6F8E-4BC5-9857-15DD4EA049B0}" type="pres">
      <dgm:prSet presAssocID="{CDE66123-C8FA-4A16-B94B-56635367EE74}" presName="hierRoot3" presStyleCnt="0">
        <dgm:presLayoutVars>
          <dgm:hierBranch val="init"/>
        </dgm:presLayoutVars>
      </dgm:prSet>
      <dgm:spPr/>
    </dgm:pt>
    <dgm:pt modelId="{6E0F05CA-92BB-481F-9B53-1826630E3021}" type="pres">
      <dgm:prSet presAssocID="{CDE66123-C8FA-4A16-B94B-56635367EE74}" presName="rootComposite3" presStyleCnt="0"/>
      <dgm:spPr/>
    </dgm:pt>
    <dgm:pt modelId="{6BC9431A-5F71-4B74-96DA-DEF9DF517E11}" type="pres">
      <dgm:prSet presAssocID="{CDE66123-C8FA-4A16-B94B-56635367EE74}" presName="rootText3" presStyleLbl="asst3" presStyleIdx="3" presStyleCnt="4" custScaleX="305604" custScaleY="233138" custLinFactNeighborX="1066" custLinFactNeighborY="-6395">
        <dgm:presLayoutVars>
          <dgm:chPref val="3"/>
        </dgm:presLayoutVars>
      </dgm:prSet>
      <dgm:spPr/>
    </dgm:pt>
    <dgm:pt modelId="{77112CF3-B15B-43EB-AB97-4B26765C151F}" type="pres">
      <dgm:prSet presAssocID="{CDE66123-C8FA-4A16-B94B-56635367EE74}" presName="rootConnector3" presStyleLbl="asst3" presStyleIdx="3" presStyleCnt="4"/>
      <dgm:spPr/>
    </dgm:pt>
    <dgm:pt modelId="{E516A37D-7A0F-4624-977B-B74742F1F054}" type="pres">
      <dgm:prSet presAssocID="{CDE66123-C8FA-4A16-B94B-56635367EE74}" presName="hierChild6" presStyleCnt="0"/>
      <dgm:spPr/>
    </dgm:pt>
    <dgm:pt modelId="{8A620924-90E7-4815-9EF0-855B1A3DCA81}" type="pres">
      <dgm:prSet presAssocID="{CDE66123-C8FA-4A16-B94B-56635367EE74}" presName="hierChild7" presStyleCnt="0"/>
      <dgm:spPr/>
    </dgm:pt>
    <dgm:pt modelId="{90FA5703-891D-45C0-AC5E-51BABAEFB4DD}" type="pres">
      <dgm:prSet presAssocID="{A250E71D-2CFE-42CE-A382-6989A65A16EE}" presName="hierChild5" presStyleCnt="0"/>
      <dgm:spPr/>
    </dgm:pt>
    <dgm:pt modelId="{2632B45F-8753-478D-BBFE-EE194B480FEB}" type="pres">
      <dgm:prSet presAssocID="{F98AD389-C5BB-4465-8521-BE46DE70868D}" presName="hierChild3" presStyleCnt="0"/>
      <dgm:spPr/>
    </dgm:pt>
  </dgm:ptLst>
  <dgm:cxnLst>
    <dgm:cxn modelId="{DA67AD00-5DBE-43F4-91C0-429A7A834C19}" srcId="{F98AD389-C5BB-4465-8521-BE46DE70868D}" destId="{A250E71D-2CFE-42CE-A382-6989A65A16EE}" srcOrd="0" destOrd="0" parTransId="{6F710CC8-2B77-461B-BFC4-CC5CD023848F}" sibTransId="{A61C0F10-E9C2-47C6-BE3E-F1BF3DF49A7B}"/>
    <dgm:cxn modelId="{5FF8CA10-4C46-414C-A116-4224ACD5F97C}" type="presOf" srcId="{E4C4E403-AD48-4BEC-A220-CDFFBDB01824}" destId="{56D469A6-4CE9-4AF1-AA0E-4CC270C2D652}" srcOrd="0" destOrd="0" presId="urn:microsoft.com/office/officeart/2005/8/layout/orgChart1"/>
    <dgm:cxn modelId="{DD3E8D11-DCBD-4F02-AE11-E82F31E9EC3C}" srcId="{8024065B-0378-4F2E-BF01-09386C3ACA71}" destId="{6461489F-E8AA-4570-8497-C5B359E9C470}" srcOrd="2" destOrd="0" parTransId="{E4C4E403-AD48-4BEC-A220-CDFFBDB01824}" sibTransId="{460155FE-7A49-466F-9795-0CD504449EA4}"/>
    <dgm:cxn modelId="{F62B3516-9F8C-467E-B953-429BBC7C8378}" type="presOf" srcId="{4DF6A4B6-0B28-46C1-AD7F-ABE4D3320191}" destId="{5CE4FF08-7401-450B-95AC-D3A4E32B1EEF}" srcOrd="0" destOrd="0" presId="urn:microsoft.com/office/officeart/2005/8/layout/orgChart1"/>
    <dgm:cxn modelId="{1A1CC61F-9F4F-4F19-A02E-1EB6080E1E2D}" type="presOf" srcId="{A250E71D-2CFE-42CE-A382-6989A65A16EE}" destId="{C87DDA8C-F881-4970-905A-9610ADA00C26}" srcOrd="1" destOrd="0" presId="urn:microsoft.com/office/officeart/2005/8/layout/orgChart1"/>
    <dgm:cxn modelId="{55A86D30-10F2-4666-A5B8-83F48BF2A12F}" type="presOf" srcId="{8024065B-0378-4F2E-BF01-09386C3ACA71}" destId="{908929B3-B217-4BD7-92E5-563659EDB25D}" srcOrd="0" destOrd="0" presId="urn:microsoft.com/office/officeart/2005/8/layout/orgChart1"/>
    <dgm:cxn modelId="{C84A3141-8B2A-4ADA-82A6-2264BF7A807A}" type="presOf" srcId="{CDE66123-C8FA-4A16-B94B-56635367EE74}" destId="{6BC9431A-5F71-4B74-96DA-DEF9DF517E11}" srcOrd="0" destOrd="0" presId="urn:microsoft.com/office/officeart/2005/8/layout/orgChart1"/>
    <dgm:cxn modelId="{9FC29565-E7AE-43A1-A472-007544F2CCCB}" type="presOf" srcId="{2DB35A38-D1FC-4118-8D0E-70B1E4ED312C}" destId="{2EE7513A-7067-4D9B-8E11-62BCBE2D0AAC}" srcOrd="0" destOrd="0" presId="urn:microsoft.com/office/officeart/2005/8/layout/orgChart1"/>
    <dgm:cxn modelId="{0F0B1347-5229-480A-87C8-676828684513}" srcId="{8024065B-0378-4F2E-BF01-09386C3ACA71}" destId="{7AE248B9-93ED-4595-9E17-828CDA8D8A74}" srcOrd="0" destOrd="0" parTransId="{04167B31-3CB4-4DA4-B0D0-7398DAD34707}" sibTransId="{FB5744BD-A0E1-4AEC-8106-FFCE3A25D63F}"/>
    <dgm:cxn modelId="{C6DF4B48-F3A3-4FCD-A345-54137D52EDC5}" srcId="{8024065B-0378-4F2E-BF01-09386C3ACA71}" destId="{CDE66123-C8FA-4A16-B94B-56635367EE74}" srcOrd="3" destOrd="0" parTransId="{2DB35A38-D1FC-4118-8D0E-70B1E4ED312C}" sibTransId="{51CCA504-C3E3-4D66-9687-2CB22B66C9D0}"/>
    <dgm:cxn modelId="{1420144D-A0B7-40DF-AF99-4C880269E9EE}" type="presOf" srcId="{6461489F-E8AA-4570-8497-C5B359E9C470}" destId="{B40DD02D-8BDF-405F-B077-AF6E12D0E868}" srcOrd="0" destOrd="0" presId="urn:microsoft.com/office/officeart/2005/8/layout/orgChart1"/>
    <dgm:cxn modelId="{344A634E-2406-4207-90B8-86FB367CD55F}" type="presOf" srcId="{6461489F-E8AA-4570-8497-C5B359E9C470}" destId="{762FE832-313C-493D-9CB0-03EC46593D47}" srcOrd="1" destOrd="0" presId="urn:microsoft.com/office/officeart/2005/8/layout/orgChart1"/>
    <dgm:cxn modelId="{3CB82173-C55A-4048-8AB0-5B79A8913003}" type="presOf" srcId="{7AE248B9-93ED-4595-9E17-828CDA8D8A74}" destId="{8262004F-9A2B-4A65-93C8-EF155FD9A07F}" srcOrd="0" destOrd="0" presId="urn:microsoft.com/office/officeart/2005/8/layout/orgChart1"/>
    <dgm:cxn modelId="{87DC7D86-97E9-4BB3-B150-16D87CDA9E58}" srcId="{8024065B-0378-4F2E-BF01-09386C3ACA71}" destId="{86239D8C-CFA5-4109-B409-03B95E4E2257}" srcOrd="1" destOrd="0" parTransId="{48C02590-861D-42AD-95CB-24BB2E652706}" sibTransId="{123EC396-BFE0-495E-9733-B63602E4B094}"/>
    <dgm:cxn modelId="{FAA4629A-D80F-4E06-9BDC-4E5296580FF0}" type="presOf" srcId="{4E5E7082-E85E-4B4D-82E4-D7E120BADD01}" destId="{08D55BA9-97F8-4946-9593-B6E9C2F1251B}" srcOrd="0" destOrd="0" presId="urn:microsoft.com/office/officeart/2005/8/layout/orgChart1"/>
    <dgm:cxn modelId="{D9BB639F-3FE5-4F9C-B97D-5E49A7822818}" type="presOf" srcId="{86239D8C-CFA5-4109-B409-03B95E4E2257}" destId="{DFB0B68B-155F-411C-8915-409A15E262B6}" srcOrd="0" destOrd="0" presId="urn:microsoft.com/office/officeart/2005/8/layout/orgChart1"/>
    <dgm:cxn modelId="{0FBCDE9F-953A-4B2C-9F3E-B6A72CC09099}" srcId="{A250E71D-2CFE-42CE-A382-6989A65A16EE}" destId="{8024065B-0378-4F2E-BF01-09386C3ACA71}" srcOrd="0" destOrd="0" parTransId="{4DF6A4B6-0B28-46C1-AD7F-ABE4D3320191}" sibTransId="{8EA6EB9E-EEC8-4803-8E44-248AF21B7240}"/>
    <dgm:cxn modelId="{51F7E7A2-0698-4922-BEBD-121E599DF8AA}" type="presOf" srcId="{F98AD389-C5BB-4465-8521-BE46DE70868D}" destId="{A01D8F0E-EEA0-48E5-854C-A1978BF050BB}" srcOrd="0" destOrd="0" presId="urn:microsoft.com/office/officeart/2005/8/layout/orgChart1"/>
    <dgm:cxn modelId="{D78FD8A8-A2FF-48EB-8FDD-70EE558BB4AA}" type="presOf" srcId="{6F710CC8-2B77-461B-BFC4-CC5CD023848F}" destId="{6BBFFF97-23C3-423B-876C-989961530907}" srcOrd="0" destOrd="0" presId="urn:microsoft.com/office/officeart/2005/8/layout/orgChart1"/>
    <dgm:cxn modelId="{46BD86A9-A54F-4CB4-AA05-C88AE4B5DC8D}" srcId="{4E5E7082-E85E-4B4D-82E4-D7E120BADD01}" destId="{F98AD389-C5BB-4465-8521-BE46DE70868D}" srcOrd="0" destOrd="0" parTransId="{D2B9A412-AD7D-414F-9099-55B408AC2435}" sibTransId="{8AFCF837-1139-4BE6-BC0A-1FEB19B04E4E}"/>
    <dgm:cxn modelId="{950A81B0-E35B-41BC-A778-F1E54DF1EBD8}" type="presOf" srcId="{48C02590-861D-42AD-95CB-24BB2E652706}" destId="{10442AD3-AF0E-46EF-BC58-E3F57195E51D}" srcOrd="0" destOrd="0" presId="urn:microsoft.com/office/officeart/2005/8/layout/orgChart1"/>
    <dgm:cxn modelId="{43D094BC-E0CC-4CD9-BB0D-55F367707B0C}" type="presOf" srcId="{A250E71D-2CFE-42CE-A382-6989A65A16EE}" destId="{E6BDD132-D293-48AA-B0A8-66AADB12B04B}" srcOrd="0" destOrd="0" presId="urn:microsoft.com/office/officeart/2005/8/layout/orgChart1"/>
    <dgm:cxn modelId="{5B7D44C1-94DA-4F6E-8B4B-FE1E5BEBE08D}" type="presOf" srcId="{04167B31-3CB4-4DA4-B0D0-7398DAD34707}" destId="{E5EBE8DC-CABD-47C0-B00A-13AEFFA4BA1C}" srcOrd="0" destOrd="0" presId="urn:microsoft.com/office/officeart/2005/8/layout/orgChart1"/>
    <dgm:cxn modelId="{D64554C3-49D4-466A-82E3-26444C4D7272}" type="presOf" srcId="{F98AD389-C5BB-4465-8521-BE46DE70868D}" destId="{61D85D88-824E-4A37-A273-66837DC62774}" srcOrd="1" destOrd="0" presId="urn:microsoft.com/office/officeart/2005/8/layout/orgChart1"/>
    <dgm:cxn modelId="{8AC6AACB-3347-4388-B8DA-BCAACB1ABBF4}" type="presOf" srcId="{7AE248B9-93ED-4595-9E17-828CDA8D8A74}" destId="{2C6F9B9D-9774-4219-ABA0-1DA3B611CCF4}" srcOrd="1" destOrd="0" presId="urn:microsoft.com/office/officeart/2005/8/layout/orgChart1"/>
    <dgm:cxn modelId="{E8D934E0-0FAC-4433-8422-A05896542D9E}" type="presOf" srcId="{86239D8C-CFA5-4109-B409-03B95E4E2257}" destId="{49824792-4A14-4896-8E3D-86B01124B3A9}" srcOrd="1" destOrd="0" presId="urn:microsoft.com/office/officeart/2005/8/layout/orgChart1"/>
    <dgm:cxn modelId="{15773CEB-4B04-4561-8355-58E25694D887}" type="presOf" srcId="{CDE66123-C8FA-4A16-B94B-56635367EE74}" destId="{77112CF3-B15B-43EB-AB97-4B26765C151F}" srcOrd="1" destOrd="0" presId="urn:microsoft.com/office/officeart/2005/8/layout/orgChart1"/>
    <dgm:cxn modelId="{5AFC1DFC-3DB9-4334-8E2C-4AA7235AE77B}" type="presOf" srcId="{8024065B-0378-4F2E-BF01-09386C3ACA71}" destId="{CB419704-F6B6-4BC7-BCA8-D60FADE4C0B7}" srcOrd="1" destOrd="0" presId="urn:microsoft.com/office/officeart/2005/8/layout/orgChart1"/>
    <dgm:cxn modelId="{2F43415D-8B87-4F67-9A8C-A3EF87118F43}" type="presParOf" srcId="{08D55BA9-97F8-4946-9593-B6E9C2F1251B}" destId="{D4CC6CC9-010A-4993-BC63-CA83FBA869E8}" srcOrd="0" destOrd="0" presId="urn:microsoft.com/office/officeart/2005/8/layout/orgChart1"/>
    <dgm:cxn modelId="{B3EE35CB-D52F-459B-B2FB-1C1C4123E808}" type="presParOf" srcId="{D4CC6CC9-010A-4993-BC63-CA83FBA869E8}" destId="{0E264C04-D326-4E1F-B5DE-C0215B93D1AD}" srcOrd="0" destOrd="0" presId="urn:microsoft.com/office/officeart/2005/8/layout/orgChart1"/>
    <dgm:cxn modelId="{56192E8F-60D4-4CE9-AE75-44EB01C2F66D}" type="presParOf" srcId="{0E264C04-D326-4E1F-B5DE-C0215B93D1AD}" destId="{A01D8F0E-EEA0-48E5-854C-A1978BF050BB}" srcOrd="0" destOrd="0" presId="urn:microsoft.com/office/officeart/2005/8/layout/orgChart1"/>
    <dgm:cxn modelId="{7450A6D8-D5BE-4ED7-B2D3-FFF26312578D}" type="presParOf" srcId="{0E264C04-D326-4E1F-B5DE-C0215B93D1AD}" destId="{61D85D88-824E-4A37-A273-66837DC62774}" srcOrd="1" destOrd="0" presId="urn:microsoft.com/office/officeart/2005/8/layout/orgChart1"/>
    <dgm:cxn modelId="{E3898E2D-5A68-49E2-B6F5-EE51E2B47230}" type="presParOf" srcId="{D4CC6CC9-010A-4993-BC63-CA83FBA869E8}" destId="{907ABC89-16F6-4C9F-BB77-CE1711160364}" srcOrd="1" destOrd="0" presId="urn:microsoft.com/office/officeart/2005/8/layout/orgChart1"/>
    <dgm:cxn modelId="{A3D651FE-C243-4FD1-A6CD-6600E0F8B29C}" type="presParOf" srcId="{907ABC89-16F6-4C9F-BB77-CE1711160364}" destId="{6BBFFF97-23C3-423B-876C-989961530907}" srcOrd="0" destOrd="0" presId="urn:microsoft.com/office/officeart/2005/8/layout/orgChart1"/>
    <dgm:cxn modelId="{4717091D-4C23-4826-92BD-4F23EDD6EC77}" type="presParOf" srcId="{907ABC89-16F6-4C9F-BB77-CE1711160364}" destId="{0B866E8B-0E9D-4057-AC2E-A5A987B2CF8A}" srcOrd="1" destOrd="0" presId="urn:microsoft.com/office/officeart/2005/8/layout/orgChart1"/>
    <dgm:cxn modelId="{1C4700B1-271D-44F3-9E98-89AAEF084FC9}" type="presParOf" srcId="{0B866E8B-0E9D-4057-AC2E-A5A987B2CF8A}" destId="{2ADCA609-70AA-4043-A02C-9E4C06278CC8}" srcOrd="0" destOrd="0" presId="urn:microsoft.com/office/officeart/2005/8/layout/orgChart1"/>
    <dgm:cxn modelId="{550A043E-9DB3-4EFE-975C-D3441DDE635B}" type="presParOf" srcId="{2ADCA609-70AA-4043-A02C-9E4C06278CC8}" destId="{E6BDD132-D293-48AA-B0A8-66AADB12B04B}" srcOrd="0" destOrd="0" presId="urn:microsoft.com/office/officeart/2005/8/layout/orgChart1"/>
    <dgm:cxn modelId="{F148EEBF-8A2B-4BEA-8827-105F18BB8AEF}" type="presParOf" srcId="{2ADCA609-70AA-4043-A02C-9E4C06278CC8}" destId="{C87DDA8C-F881-4970-905A-9610ADA00C26}" srcOrd="1" destOrd="0" presId="urn:microsoft.com/office/officeart/2005/8/layout/orgChart1"/>
    <dgm:cxn modelId="{5D328C1D-BCDA-4DB9-AAF0-0CDAE30830CD}" type="presParOf" srcId="{0B866E8B-0E9D-4057-AC2E-A5A987B2CF8A}" destId="{5C1DCA80-7BD5-4625-9D70-CE677CF3B9D8}" srcOrd="1" destOrd="0" presId="urn:microsoft.com/office/officeart/2005/8/layout/orgChart1"/>
    <dgm:cxn modelId="{EB45DDDA-8D39-42C0-9557-12181AC7358D}" type="presParOf" srcId="{5C1DCA80-7BD5-4625-9D70-CE677CF3B9D8}" destId="{5CE4FF08-7401-450B-95AC-D3A4E32B1EEF}" srcOrd="0" destOrd="0" presId="urn:microsoft.com/office/officeart/2005/8/layout/orgChart1"/>
    <dgm:cxn modelId="{ACB51BEA-1379-41A8-AFA4-0BD8D94E00ED}" type="presParOf" srcId="{5C1DCA80-7BD5-4625-9D70-CE677CF3B9D8}" destId="{B3C6CFA0-D06B-4E4B-B9AF-0B5D58891A24}" srcOrd="1" destOrd="0" presId="urn:microsoft.com/office/officeart/2005/8/layout/orgChart1"/>
    <dgm:cxn modelId="{F113E479-CFEC-4505-B5F8-4E5EAE276A14}" type="presParOf" srcId="{B3C6CFA0-D06B-4E4B-B9AF-0B5D58891A24}" destId="{A0F030D5-0AE3-4C81-8E11-0A8DFCC3CBF8}" srcOrd="0" destOrd="0" presId="urn:microsoft.com/office/officeart/2005/8/layout/orgChart1"/>
    <dgm:cxn modelId="{806C5683-5CBB-488F-94DD-320B272D1393}" type="presParOf" srcId="{A0F030D5-0AE3-4C81-8E11-0A8DFCC3CBF8}" destId="{908929B3-B217-4BD7-92E5-563659EDB25D}" srcOrd="0" destOrd="0" presId="urn:microsoft.com/office/officeart/2005/8/layout/orgChart1"/>
    <dgm:cxn modelId="{B559B054-A985-459B-A9BC-F1D45C6D44A3}" type="presParOf" srcId="{A0F030D5-0AE3-4C81-8E11-0A8DFCC3CBF8}" destId="{CB419704-F6B6-4BC7-BCA8-D60FADE4C0B7}" srcOrd="1" destOrd="0" presId="urn:microsoft.com/office/officeart/2005/8/layout/orgChart1"/>
    <dgm:cxn modelId="{F0CE3B7B-735A-441F-99E7-4E077C279BCD}" type="presParOf" srcId="{B3C6CFA0-D06B-4E4B-B9AF-0B5D58891A24}" destId="{14AC6366-D9B1-4AAC-B40E-F21A18FECE7D}" srcOrd="1" destOrd="0" presId="urn:microsoft.com/office/officeart/2005/8/layout/orgChart1"/>
    <dgm:cxn modelId="{D41938C9-8A3D-401E-8015-E301614260EC}" type="presParOf" srcId="{B3C6CFA0-D06B-4E4B-B9AF-0B5D58891A24}" destId="{F317244B-FE12-4987-9B38-723CCD75663F}" srcOrd="2" destOrd="0" presId="urn:microsoft.com/office/officeart/2005/8/layout/orgChart1"/>
    <dgm:cxn modelId="{626918B9-1CB3-4160-A97F-9B4A1E8EF3A5}" type="presParOf" srcId="{F317244B-FE12-4987-9B38-723CCD75663F}" destId="{E5EBE8DC-CABD-47C0-B00A-13AEFFA4BA1C}" srcOrd="0" destOrd="0" presId="urn:microsoft.com/office/officeart/2005/8/layout/orgChart1"/>
    <dgm:cxn modelId="{83B4E82F-DE2E-4B05-B54D-54D153847EC7}" type="presParOf" srcId="{F317244B-FE12-4987-9B38-723CCD75663F}" destId="{502D8D44-8A1F-4D6A-9199-7A6EEAA278E8}" srcOrd="1" destOrd="0" presId="urn:microsoft.com/office/officeart/2005/8/layout/orgChart1"/>
    <dgm:cxn modelId="{F2A07BDE-739B-46D8-9FEE-F3D27DC86124}" type="presParOf" srcId="{502D8D44-8A1F-4D6A-9199-7A6EEAA278E8}" destId="{FCE12B22-DD36-47CA-B5E5-5F79622B4FC4}" srcOrd="0" destOrd="0" presId="urn:microsoft.com/office/officeart/2005/8/layout/orgChart1"/>
    <dgm:cxn modelId="{C838F8EC-6D2E-454A-A5C9-107602350C5B}" type="presParOf" srcId="{FCE12B22-DD36-47CA-B5E5-5F79622B4FC4}" destId="{8262004F-9A2B-4A65-93C8-EF155FD9A07F}" srcOrd="0" destOrd="0" presId="urn:microsoft.com/office/officeart/2005/8/layout/orgChart1"/>
    <dgm:cxn modelId="{974A871F-BBF3-43A2-9BB9-3D107A22FE79}" type="presParOf" srcId="{FCE12B22-DD36-47CA-B5E5-5F79622B4FC4}" destId="{2C6F9B9D-9774-4219-ABA0-1DA3B611CCF4}" srcOrd="1" destOrd="0" presId="urn:microsoft.com/office/officeart/2005/8/layout/orgChart1"/>
    <dgm:cxn modelId="{1AAC21A2-91FB-42D7-9BBE-EF3E8C072820}" type="presParOf" srcId="{502D8D44-8A1F-4D6A-9199-7A6EEAA278E8}" destId="{84770DCC-57FA-4539-8576-3EF6EFBDD6E3}" srcOrd="1" destOrd="0" presId="urn:microsoft.com/office/officeart/2005/8/layout/orgChart1"/>
    <dgm:cxn modelId="{FF939D7D-1589-4DD8-BB4A-4E064B2C1B3F}" type="presParOf" srcId="{502D8D44-8A1F-4D6A-9199-7A6EEAA278E8}" destId="{BA50A2CD-A7EC-408C-A55E-59978C3185DE}" srcOrd="2" destOrd="0" presId="urn:microsoft.com/office/officeart/2005/8/layout/orgChart1"/>
    <dgm:cxn modelId="{6D64AA3B-07C4-43A8-8EF9-9984A5F32559}" type="presParOf" srcId="{F317244B-FE12-4987-9B38-723CCD75663F}" destId="{10442AD3-AF0E-46EF-BC58-E3F57195E51D}" srcOrd="2" destOrd="0" presId="urn:microsoft.com/office/officeart/2005/8/layout/orgChart1"/>
    <dgm:cxn modelId="{F4F9A69B-1B79-4BD9-A93B-F41AD18BDF31}" type="presParOf" srcId="{F317244B-FE12-4987-9B38-723CCD75663F}" destId="{03768CB7-3365-4AA3-BA68-AF875551B35B}" srcOrd="3" destOrd="0" presId="urn:microsoft.com/office/officeart/2005/8/layout/orgChart1"/>
    <dgm:cxn modelId="{E34BD2B4-B310-4295-ABE4-DEDEB28A96F7}" type="presParOf" srcId="{03768CB7-3365-4AA3-BA68-AF875551B35B}" destId="{D0A86E1E-3C0B-488C-B146-A06D15E0E536}" srcOrd="0" destOrd="0" presId="urn:microsoft.com/office/officeart/2005/8/layout/orgChart1"/>
    <dgm:cxn modelId="{6DB1B64F-E2D4-4956-B962-E914EEE9C2EC}" type="presParOf" srcId="{D0A86E1E-3C0B-488C-B146-A06D15E0E536}" destId="{DFB0B68B-155F-411C-8915-409A15E262B6}" srcOrd="0" destOrd="0" presId="urn:microsoft.com/office/officeart/2005/8/layout/orgChart1"/>
    <dgm:cxn modelId="{8011690A-07CB-4E7E-A8DB-FE94470C27DD}" type="presParOf" srcId="{D0A86E1E-3C0B-488C-B146-A06D15E0E536}" destId="{49824792-4A14-4896-8E3D-86B01124B3A9}" srcOrd="1" destOrd="0" presId="urn:microsoft.com/office/officeart/2005/8/layout/orgChart1"/>
    <dgm:cxn modelId="{228A09DE-A8F4-4285-8895-F02DDB052098}" type="presParOf" srcId="{03768CB7-3365-4AA3-BA68-AF875551B35B}" destId="{C92A39AE-96CD-4D4A-B65B-03F038A96891}" srcOrd="1" destOrd="0" presId="urn:microsoft.com/office/officeart/2005/8/layout/orgChart1"/>
    <dgm:cxn modelId="{48480FFB-9490-40DD-8037-F6EC3135F1F8}" type="presParOf" srcId="{03768CB7-3365-4AA3-BA68-AF875551B35B}" destId="{F29F8FC3-8F1E-4A74-834A-E3892AE4F3AE}" srcOrd="2" destOrd="0" presId="urn:microsoft.com/office/officeart/2005/8/layout/orgChart1"/>
    <dgm:cxn modelId="{9F6DB8D3-6FAC-409E-8BAA-D4771539E905}" type="presParOf" srcId="{F317244B-FE12-4987-9B38-723CCD75663F}" destId="{56D469A6-4CE9-4AF1-AA0E-4CC270C2D652}" srcOrd="4" destOrd="0" presId="urn:microsoft.com/office/officeart/2005/8/layout/orgChart1"/>
    <dgm:cxn modelId="{D0541FA5-7192-42B5-8680-DC04D45D8B8C}" type="presParOf" srcId="{F317244B-FE12-4987-9B38-723CCD75663F}" destId="{E798E4D4-2851-48A2-AF91-F725B5D07655}" srcOrd="5" destOrd="0" presId="urn:microsoft.com/office/officeart/2005/8/layout/orgChart1"/>
    <dgm:cxn modelId="{179FB1F5-6B3A-44CD-A38D-F15460FF6A2F}" type="presParOf" srcId="{E798E4D4-2851-48A2-AF91-F725B5D07655}" destId="{FFC597B0-F3C3-4871-B0F0-2ADB85126E0F}" srcOrd="0" destOrd="0" presId="urn:microsoft.com/office/officeart/2005/8/layout/orgChart1"/>
    <dgm:cxn modelId="{62533B59-ADDA-4CFC-9DFB-D0931ADACABD}" type="presParOf" srcId="{FFC597B0-F3C3-4871-B0F0-2ADB85126E0F}" destId="{B40DD02D-8BDF-405F-B077-AF6E12D0E868}" srcOrd="0" destOrd="0" presId="urn:microsoft.com/office/officeart/2005/8/layout/orgChart1"/>
    <dgm:cxn modelId="{CAF1EF5F-D469-4F6B-8FA2-85D480764989}" type="presParOf" srcId="{FFC597B0-F3C3-4871-B0F0-2ADB85126E0F}" destId="{762FE832-313C-493D-9CB0-03EC46593D47}" srcOrd="1" destOrd="0" presId="urn:microsoft.com/office/officeart/2005/8/layout/orgChart1"/>
    <dgm:cxn modelId="{3F288701-0B21-4669-B2A6-589722205B74}" type="presParOf" srcId="{E798E4D4-2851-48A2-AF91-F725B5D07655}" destId="{EA3E896A-1B72-4D47-B208-701811291A34}" srcOrd="1" destOrd="0" presId="urn:microsoft.com/office/officeart/2005/8/layout/orgChart1"/>
    <dgm:cxn modelId="{D28953E4-2118-4BD9-81C0-279FAF20D3E4}" type="presParOf" srcId="{E798E4D4-2851-48A2-AF91-F725B5D07655}" destId="{DBB9F46C-C70F-4D06-B1F2-F046F4F64120}" srcOrd="2" destOrd="0" presId="urn:microsoft.com/office/officeart/2005/8/layout/orgChart1"/>
    <dgm:cxn modelId="{36A629DE-7E6D-4931-A8BE-25DE86E240E2}" type="presParOf" srcId="{F317244B-FE12-4987-9B38-723CCD75663F}" destId="{2EE7513A-7067-4D9B-8E11-62BCBE2D0AAC}" srcOrd="6" destOrd="0" presId="urn:microsoft.com/office/officeart/2005/8/layout/orgChart1"/>
    <dgm:cxn modelId="{04B4E01F-B3A4-41CA-8AC5-42722926CCC9}" type="presParOf" srcId="{F317244B-FE12-4987-9B38-723CCD75663F}" destId="{10B33E10-6F8E-4BC5-9857-15DD4EA049B0}" srcOrd="7" destOrd="0" presId="urn:microsoft.com/office/officeart/2005/8/layout/orgChart1"/>
    <dgm:cxn modelId="{5C9CA3D2-68AD-4C0C-A08E-454498B25C67}" type="presParOf" srcId="{10B33E10-6F8E-4BC5-9857-15DD4EA049B0}" destId="{6E0F05CA-92BB-481F-9B53-1826630E3021}" srcOrd="0" destOrd="0" presId="urn:microsoft.com/office/officeart/2005/8/layout/orgChart1"/>
    <dgm:cxn modelId="{6BE7E3ED-8408-4BAD-8396-8D469E48F919}" type="presParOf" srcId="{6E0F05CA-92BB-481F-9B53-1826630E3021}" destId="{6BC9431A-5F71-4B74-96DA-DEF9DF517E11}" srcOrd="0" destOrd="0" presId="urn:microsoft.com/office/officeart/2005/8/layout/orgChart1"/>
    <dgm:cxn modelId="{1D9CC63C-F778-4690-8079-448B1189801F}" type="presParOf" srcId="{6E0F05CA-92BB-481F-9B53-1826630E3021}" destId="{77112CF3-B15B-43EB-AB97-4B26765C151F}" srcOrd="1" destOrd="0" presId="urn:microsoft.com/office/officeart/2005/8/layout/orgChart1"/>
    <dgm:cxn modelId="{E07C796A-4EE7-4D4A-A25B-B21C49BB1F39}" type="presParOf" srcId="{10B33E10-6F8E-4BC5-9857-15DD4EA049B0}" destId="{E516A37D-7A0F-4624-977B-B74742F1F054}" srcOrd="1" destOrd="0" presId="urn:microsoft.com/office/officeart/2005/8/layout/orgChart1"/>
    <dgm:cxn modelId="{51CF5DB4-B103-45FE-9844-B8E31D7DF02C}" type="presParOf" srcId="{10B33E10-6F8E-4BC5-9857-15DD4EA049B0}" destId="{8A620924-90E7-4815-9EF0-855B1A3DCA81}" srcOrd="2" destOrd="0" presId="urn:microsoft.com/office/officeart/2005/8/layout/orgChart1"/>
    <dgm:cxn modelId="{75D88DC8-EE97-455B-9591-D754C5999B5C}" type="presParOf" srcId="{0B866E8B-0E9D-4057-AC2E-A5A987B2CF8A}" destId="{90FA5703-891D-45C0-AC5E-51BABAEFB4DD}" srcOrd="2" destOrd="0" presId="urn:microsoft.com/office/officeart/2005/8/layout/orgChart1"/>
    <dgm:cxn modelId="{D7927C12-A7FF-4146-848D-F519E24CEE67}" type="presParOf" srcId="{D4CC6CC9-010A-4993-BC63-CA83FBA869E8}" destId="{2632B45F-8753-478D-BBFE-EE194B480FE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7513A-7067-4D9B-8E11-62BCBE2D0AAC}">
      <dsp:nvSpPr>
        <dsp:cNvPr id="0" name=""/>
        <dsp:cNvSpPr/>
      </dsp:nvSpPr>
      <dsp:spPr>
        <a:xfrm>
          <a:off x="2192260" y="1299491"/>
          <a:ext cx="91440" cy="1761351"/>
        </a:xfrm>
        <a:custGeom>
          <a:avLst/>
          <a:gdLst/>
          <a:ahLst/>
          <a:cxnLst/>
          <a:rect l="0" t="0" r="0" b="0"/>
          <a:pathLst>
            <a:path>
              <a:moveTo>
                <a:pt x="45720" y="0"/>
              </a:moveTo>
              <a:lnTo>
                <a:pt x="45720" y="1761351"/>
              </a:lnTo>
              <a:lnTo>
                <a:pt x="120764" y="1761351"/>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56D469A6-4CE9-4AF1-AA0E-4CC270C2D652}">
      <dsp:nvSpPr>
        <dsp:cNvPr id="0" name=""/>
        <dsp:cNvSpPr/>
      </dsp:nvSpPr>
      <dsp:spPr>
        <a:xfrm>
          <a:off x="2105420" y="1299491"/>
          <a:ext cx="91440" cy="1574648"/>
        </a:xfrm>
        <a:custGeom>
          <a:avLst/>
          <a:gdLst/>
          <a:ahLst/>
          <a:cxnLst/>
          <a:rect l="0" t="0" r="0" b="0"/>
          <a:pathLst>
            <a:path>
              <a:moveTo>
                <a:pt x="132560" y="0"/>
              </a:moveTo>
              <a:lnTo>
                <a:pt x="132560" y="1574648"/>
              </a:lnTo>
              <a:lnTo>
                <a:pt x="45720" y="1574648"/>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10442AD3-AF0E-46EF-BC58-E3F57195E51D}">
      <dsp:nvSpPr>
        <dsp:cNvPr id="0" name=""/>
        <dsp:cNvSpPr/>
      </dsp:nvSpPr>
      <dsp:spPr>
        <a:xfrm>
          <a:off x="2192260" y="1299491"/>
          <a:ext cx="91440" cy="701963"/>
        </a:xfrm>
        <a:custGeom>
          <a:avLst/>
          <a:gdLst/>
          <a:ahLst/>
          <a:cxnLst/>
          <a:rect l="0" t="0" r="0" b="0"/>
          <a:pathLst>
            <a:path>
              <a:moveTo>
                <a:pt x="45720" y="0"/>
              </a:moveTo>
              <a:lnTo>
                <a:pt x="45720" y="701963"/>
              </a:lnTo>
              <a:lnTo>
                <a:pt x="113847" y="701963"/>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E5EBE8DC-CABD-47C0-B00A-13AEFFA4BA1C}">
      <dsp:nvSpPr>
        <dsp:cNvPr id="0" name=""/>
        <dsp:cNvSpPr/>
      </dsp:nvSpPr>
      <dsp:spPr>
        <a:xfrm>
          <a:off x="2136950" y="1299491"/>
          <a:ext cx="101030" cy="504847"/>
        </a:xfrm>
        <a:custGeom>
          <a:avLst/>
          <a:gdLst/>
          <a:ahLst/>
          <a:cxnLst/>
          <a:rect l="0" t="0" r="0" b="0"/>
          <a:pathLst>
            <a:path>
              <a:moveTo>
                <a:pt x="101030" y="0"/>
              </a:moveTo>
              <a:lnTo>
                <a:pt x="101030" y="504847"/>
              </a:lnTo>
              <a:lnTo>
                <a:pt x="0" y="504847"/>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5CE4FF08-7401-450B-95AC-D3A4E32B1EEF}">
      <dsp:nvSpPr>
        <dsp:cNvPr id="0" name=""/>
        <dsp:cNvSpPr/>
      </dsp:nvSpPr>
      <dsp:spPr>
        <a:xfrm>
          <a:off x="2192260" y="785334"/>
          <a:ext cx="91440" cy="136255"/>
        </a:xfrm>
        <a:custGeom>
          <a:avLst/>
          <a:gdLst/>
          <a:ahLst/>
          <a:cxnLst/>
          <a:rect l="0" t="0" r="0" b="0"/>
          <a:pathLst>
            <a:path>
              <a:moveTo>
                <a:pt x="45720" y="0"/>
              </a:moveTo>
              <a:lnTo>
                <a:pt x="45720" y="136255"/>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6BBFFF97-23C3-423B-876C-989961530907}">
      <dsp:nvSpPr>
        <dsp:cNvPr id="0" name=""/>
        <dsp:cNvSpPr/>
      </dsp:nvSpPr>
      <dsp:spPr>
        <a:xfrm>
          <a:off x="2192260" y="324661"/>
          <a:ext cx="91440" cy="136255"/>
        </a:xfrm>
        <a:custGeom>
          <a:avLst/>
          <a:gdLst/>
          <a:ahLst/>
          <a:cxnLst/>
          <a:rect l="0" t="0" r="0" b="0"/>
          <a:pathLst>
            <a:path>
              <a:moveTo>
                <a:pt x="45720" y="0"/>
              </a:moveTo>
              <a:lnTo>
                <a:pt x="45720" y="136255"/>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A01D8F0E-EEA0-48E5-854C-A1978BF050BB}">
      <dsp:nvSpPr>
        <dsp:cNvPr id="0" name=""/>
        <dsp:cNvSpPr/>
      </dsp:nvSpPr>
      <dsp:spPr>
        <a:xfrm>
          <a:off x="1549371" y="243"/>
          <a:ext cx="1377217" cy="324417"/>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ysClr val="windowText" lastClr="000000"/>
              </a:solidFill>
            </a:rPr>
            <a:t>Head Of Service</a:t>
          </a:r>
        </a:p>
      </dsp:txBody>
      <dsp:txXfrm>
        <a:off x="1549371" y="243"/>
        <a:ext cx="1377217" cy="324417"/>
      </dsp:txXfrm>
    </dsp:sp>
    <dsp:sp modelId="{E6BDD132-D293-48AA-B0A8-66AADB12B04B}">
      <dsp:nvSpPr>
        <dsp:cNvPr id="0" name=""/>
        <dsp:cNvSpPr/>
      </dsp:nvSpPr>
      <dsp:spPr>
        <a:xfrm>
          <a:off x="1284351" y="460916"/>
          <a:ext cx="1907257" cy="324417"/>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ysClr val="windowText" lastClr="000000"/>
              </a:solidFill>
            </a:rPr>
            <a:t>Transitions Service Manager </a:t>
          </a:r>
        </a:p>
      </dsp:txBody>
      <dsp:txXfrm>
        <a:off x="1284351" y="460916"/>
        <a:ext cx="1907257" cy="324417"/>
      </dsp:txXfrm>
    </dsp:sp>
    <dsp:sp modelId="{908929B3-B217-4BD7-92E5-563659EDB25D}">
      <dsp:nvSpPr>
        <dsp:cNvPr id="0" name=""/>
        <dsp:cNvSpPr/>
      </dsp:nvSpPr>
      <dsp:spPr>
        <a:xfrm>
          <a:off x="725649" y="921590"/>
          <a:ext cx="3024662" cy="377901"/>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ysClr val="windowText" lastClr="000000"/>
              </a:solidFill>
            </a:rPr>
            <a:t>Team Manager  &amp; Assistant Team Manager</a:t>
          </a:r>
        </a:p>
      </dsp:txBody>
      <dsp:txXfrm>
        <a:off x="725649" y="921590"/>
        <a:ext cx="3024662" cy="377901"/>
      </dsp:txXfrm>
    </dsp:sp>
    <dsp:sp modelId="{8262004F-9A2B-4A65-93C8-EF155FD9A07F}">
      <dsp:nvSpPr>
        <dsp:cNvPr id="0" name=""/>
        <dsp:cNvSpPr/>
      </dsp:nvSpPr>
      <dsp:spPr>
        <a:xfrm>
          <a:off x="650832" y="1396784"/>
          <a:ext cx="1486118" cy="815109"/>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ysClr val="windowText" lastClr="000000"/>
              </a:solidFill>
            </a:rPr>
            <a:t>Senior Social Workers x 2</a:t>
          </a:r>
        </a:p>
      </dsp:txBody>
      <dsp:txXfrm>
        <a:off x="650832" y="1396784"/>
        <a:ext cx="1486118" cy="815109"/>
      </dsp:txXfrm>
    </dsp:sp>
    <dsp:sp modelId="{DFB0B68B-155F-411C-8915-409A15E262B6}">
      <dsp:nvSpPr>
        <dsp:cNvPr id="0" name=""/>
        <dsp:cNvSpPr/>
      </dsp:nvSpPr>
      <dsp:spPr>
        <a:xfrm>
          <a:off x="2306108" y="1435746"/>
          <a:ext cx="3235936" cy="1131416"/>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GB" sz="1000" b="1" kern="1200" dirty="0">
            <a:solidFill>
              <a:sysClr val="windowText" lastClr="000000"/>
            </a:solidFill>
          </a:endParaRPr>
        </a:p>
        <a:p>
          <a:pPr marL="0" lvl="0" indent="0" algn="ctr" defTabSz="444500">
            <a:lnSpc>
              <a:spcPct val="90000"/>
            </a:lnSpc>
            <a:spcBef>
              <a:spcPct val="0"/>
            </a:spcBef>
            <a:spcAft>
              <a:spcPct val="35000"/>
            </a:spcAft>
            <a:buNone/>
          </a:pPr>
          <a:r>
            <a:rPr lang="en-GB" sz="1000" b="1" kern="1200" dirty="0">
              <a:solidFill>
                <a:sysClr val="windowText" lastClr="000000"/>
              </a:solidFill>
            </a:rPr>
            <a:t>Social Workers x 4</a:t>
          </a:r>
        </a:p>
        <a:p>
          <a:pPr marL="0" lvl="0" indent="0" algn="ctr" defTabSz="444500">
            <a:lnSpc>
              <a:spcPct val="90000"/>
            </a:lnSpc>
            <a:spcBef>
              <a:spcPct val="0"/>
            </a:spcBef>
            <a:spcAft>
              <a:spcPct val="35000"/>
            </a:spcAft>
            <a:buNone/>
          </a:pPr>
          <a:r>
            <a:rPr lang="en-GB" sz="1000" b="0" kern="1200" dirty="0">
              <a:solidFill>
                <a:sysClr val="windowText" lastClr="000000"/>
              </a:solidFill>
            </a:rPr>
            <a:t> </a:t>
          </a:r>
        </a:p>
      </dsp:txBody>
      <dsp:txXfrm>
        <a:off x="2306108" y="1435746"/>
        <a:ext cx="3235936" cy="1131416"/>
      </dsp:txXfrm>
    </dsp:sp>
    <dsp:sp modelId="{B40DD02D-8BDF-405F-B077-AF6E12D0E868}">
      <dsp:nvSpPr>
        <dsp:cNvPr id="0" name=""/>
        <dsp:cNvSpPr/>
      </dsp:nvSpPr>
      <dsp:spPr>
        <a:xfrm>
          <a:off x="690826" y="2371882"/>
          <a:ext cx="1460314" cy="1004513"/>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GB" sz="1000" b="1" kern="1200" dirty="0">
            <a:solidFill>
              <a:sysClr val="windowText" lastClr="000000"/>
            </a:solidFill>
          </a:endParaRPr>
        </a:p>
        <a:p>
          <a:pPr marL="0" lvl="0" indent="0" algn="ctr" defTabSz="444500">
            <a:lnSpc>
              <a:spcPct val="90000"/>
            </a:lnSpc>
            <a:spcBef>
              <a:spcPct val="0"/>
            </a:spcBef>
            <a:spcAft>
              <a:spcPct val="35000"/>
            </a:spcAft>
            <a:buNone/>
          </a:pPr>
          <a:endParaRPr lang="en-GB" sz="1000" b="1" kern="1200" dirty="0">
            <a:solidFill>
              <a:sysClr val="windowText" lastClr="000000"/>
            </a:solidFill>
          </a:endParaRPr>
        </a:p>
        <a:p>
          <a:pPr marL="0" lvl="0" indent="0" algn="ctr" defTabSz="444500">
            <a:lnSpc>
              <a:spcPct val="90000"/>
            </a:lnSpc>
            <a:spcBef>
              <a:spcPct val="0"/>
            </a:spcBef>
            <a:spcAft>
              <a:spcPct val="35000"/>
            </a:spcAft>
            <a:buNone/>
          </a:pPr>
          <a:r>
            <a:rPr lang="en-GB" sz="1000" b="1" kern="1200" dirty="0">
              <a:solidFill>
                <a:sysClr val="windowText" lastClr="000000"/>
              </a:solidFill>
            </a:rPr>
            <a:t>Link Workers x 4</a:t>
          </a:r>
        </a:p>
        <a:p>
          <a:pPr marL="0" lvl="0" indent="0" algn="ctr" defTabSz="444500">
            <a:lnSpc>
              <a:spcPct val="90000"/>
            </a:lnSpc>
            <a:spcBef>
              <a:spcPct val="0"/>
            </a:spcBef>
            <a:spcAft>
              <a:spcPct val="35000"/>
            </a:spcAft>
            <a:buNone/>
          </a:pPr>
          <a:endParaRPr lang="en-GB" sz="1000" kern="1200" dirty="0">
            <a:solidFill>
              <a:sysClr val="windowText" lastClr="000000"/>
            </a:solidFill>
          </a:endParaRPr>
        </a:p>
        <a:p>
          <a:pPr marL="0" lvl="0" indent="0" algn="ctr" defTabSz="444500">
            <a:lnSpc>
              <a:spcPct val="90000"/>
            </a:lnSpc>
            <a:spcBef>
              <a:spcPct val="0"/>
            </a:spcBef>
            <a:spcAft>
              <a:spcPct val="35000"/>
            </a:spcAft>
            <a:buNone/>
          </a:pPr>
          <a:endParaRPr lang="en-GB" sz="1000" kern="1200" dirty="0">
            <a:solidFill>
              <a:sysClr val="windowText" lastClr="000000"/>
            </a:solidFill>
          </a:endParaRPr>
        </a:p>
      </dsp:txBody>
      <dsp:txXfrm>
        <a:off x="690826" y="2371882"/>
        <a:ext cx="1460314" cy="1004513"/>
      </dsp:txXfrm>
    </dsp:sp>
    <dsp:sp modelId="{6BC9431A-5F71-4B74-96DA-DEF9DF517E11}">
      <dsp:nvSpPr>
        <dsp:cNvPr id="0" name=""/>
        <dsp:cNvSpPr/>
      </dsp:nvSpPr>
      <dsp:spPr>
        <a:xfrm>
          <a:off x="2313024" y="2682671"/>
          <a:ext cx="1982866" cy="756340"/>
        </a:xfrm>
        <a:prstGeom prst="rect">
          <a:avLst/>
        </a:prstGeom>
        <a:solidFill>
          <a:schemeClr val="accent6">
            <a:lumMod val="60000"/>
            <a:lumOff val="4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GB" sz="1000" kern="1200" dirty="0">
            <a:solidFill>
              <a:sysClr val="windowText" lastClr="000000"/>
            </a:solidFill>
          </a:endParaRPr>
        </a:p>
        <a:p>
          <a:pPr marL="0" lvl="0" indent="0" algn="ctr" defTabSz="444500">
            <a:lnSpc>
              <a:spcPct val="90000"/>
            </a:lnSpc>
            <a:spcBef>
              <a:spcPct val="0"/>
            </a:spcBef>
            <a:spcAft>
              <a:spcPct val="35000"/>
            </a:spcAft>
            <a:buNone/>
          </a:pPr>
          <a:r>
            <a:rPr lang="en-GB" sz="1000" b="1" kern="1200" dirty="0">
              <a:solidFill>
                <a:sysClr val="windowText" lastClr="000000"/>
              </a:solidFill>
            </a:rPr>
            <a:t>Assistant Care Managers x 3</a:t>
          </a:r>
        </a:p>
        <a:p>
          <a:pPr marL="0" lvl="0" indent="0" algn="ctr" defTabSz="444500">
            <a:lnSpc>
              <a:spcPct val="90000"/>
            </a:lnSpc>
            <a:spcBef>
              <a:spcPct val="0"/>
            </a:spcBef>
            <a:spcAft>
              <a:spcPct val="35000"/>
            </a:spcAft>
            <a:buNone/>
          </a:pPr>
          <a:endParaRPr lang="en-GB" sz="1000" kern="1200" dirty="0">
            <a:solidFill>
              <a:sysClr val="windowText" lastClr="000000"/>
            </a:solidFill>
          </a:endParaRPr>
        </a:p>
      </dsp:txBody>
      <dsp:txXfrm>
        <a:off x="2313024" y="2682671"/>
        <a:ext cx="1982866" cy="7563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B21BF-BB67-4B46-ACD8-E3FDEF0A0777}" type="datetimeFigureOut">
              <a:rPr lang="en-GB" smtClean="0"/>
              <a:t>30/01/2024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E0740-FE31-47E0-ABC5-C30F852F709F}" type="slidenum">
              <a:rPr lang="en-GB" smtClean="0"/>
              <a:t>‹#›</a:t>
            </a:fld>
            <a:endParaRPr lang="en-GB" dirty="0"/>
          </a:p>
        </p:txBody>
      </p:sp>
    </p:spTree>
    <p:extLst>
      <p:ext uri="{BB962C8B-B14F-4D97-AF65-F5344CB8AC3E}">
        <p14:creationId xmlns:p14="http://schemas.microsoft.com/office/powerpoint/2010/main" val="1159060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GB" dirty="0">
                <a:latin typeface="Calibri" charset="0"/>
              </a:rPr>
              <a:t>So what is Planning</a:t>
            </a:r>
            <a:r>
              <a:rPr lang="en-GB" baseline="0" dirty="0">
                <a:latin typeface="Calibri" charset="0"/>
              </a:rPr>
              <a:t> Live and how does it work? First of all, it’s NOT an assessment. It’s more a ‘discovery conversation’, an opportunity for the young person and the people important to them to have a facilitated conversation with the people who are important to them to think about their life, what is important to them now, and what they aspire to achieve in the future. And it’s a positive conversation. </a:t>
            </a:r>
          </a:p>
          <a:p>
            <a:pPr eaLnBrk="1" hangingPunct="1"/>
            <a:r>
              <a:rPr lang="en-GB" baseline="0" dirty="0">
                <a:latin typeface="Calibri" charset="0"/>
              </a:rPr>
              <a:t>The key question in a Planning Live event is ‘what would it take for this young person to live a good life?’</a:t>
            </a:r>
          </a:p>
          <a:p>
            <a:pPr eaLnBrk="1" hangingPunct="1"/>
            <a:r>
              <a:rPr lang="en-GB" baseline="0" dirty="0">
                <a:latin typeface="Calibri" charset="0"/>
              </a:rPr>
              <a:t>So it helps people to:</a:t>
            </a:r>
          </a:p>
          <a:p>
            <a:pPr marL="171450" indent="-171450" eaLnBrk="1" hangingPunct="1">
              <a:buFont typeface="Arial" panose="020B0604020202020204" pitchFamily="34" charset="0"/>
              <a:buChar char="•"/>
            </a:pPr>
            <a:r>
              <a:rPr lang="en-GB" baseline="0" dirty="0">
                <a:latin typeface="Calibri" charset="0"/>
              </a:rPr>
              <a:t>Explore their gifts, talents, capabilities, and explore possibilities</a:t>
            </a:r>
          </a:p>
          <a:p>
            <a:pPr marL="171450" indent="-171450" eaLnBrk="1" hangingPunct="1">
              <a:buFont typeface="Arial" panose="020B0604020202020204" pitchFamily="34" charset="0"/>
              <a:buChar char="•"/>
            </a:pPr>
            <a:r>
              <a:rPr lang="en-GB" baseline="0" dirty="0">
                <a:latin typeface="Calibri" charset="0"/>
              </a:rPr>
              <a:t>Think about their aspirations, what they as an individual can achieve, what their family and their community (that might be the school community) can do to help and steps to achieving a good life, during the week and at weekends</a:t>
            </a:r>
          </a:p>
          <a:p>
            <a:pPr marL="171450" indent="-171450" eaLnBrk="1" hangingPunct="1">
              <a:buFont typeface="Arial" panose="020B0604020202020204" pitchFamily="34" charset="0"/>
              <a:buChar char="•"/>
            </a:pPr>
            <a:r>
              <a:rPr lang="en-GB" baseline="0" dirty="0">
                <a:latin typeface="Calibri" charset="0"/>
              </a:rPr>
              <a:t>Create a first steps plan</a:t>
            </a:r>
          </a:p>
          <a:p>
            <a:pPr marL="171450" indent="-171450" eaLnBrk="1" hangingPunct="1">
              <a:buFont typeface="Arial" panose="020B0604020202020204" pitchFamily="34" charset="0"/>
              <a:buChar char="•"/>
            </a:pPr>
            <a:endParaRPr lang="en-GB" baseline="0" dirty="0">
              <a:latin typeface="Calibri" charset="0"/>
            </a:endParaRPr>
          </a:p>
          <a:p>
            <a:pPr eaLnBrk="1" hangingPunct="1"/>
            <a:endParaRPr lang="en-GB" baseline="0" dirty="0">
              <a:latin typeface="Calibri" charset="0"/>
            </a:endParaRPr>
          </a:p>
          <a:p>
            <a:pPr eaLnBrk="1" hangingPunct="1"/>
            <a:endParaRPr lang="en-GB" baseline="0" dirty="0">
              <a:latin typeface="Calibri" charset="0"/>
            </a:endParaRPr>
          </a:p>
        </p:txBody>
      </p:sp>
      <p:sp>
        <p:nvSpPr>
          <p:cNvPr id="4" name="Slide Number Placeholder 3"/>
          <p:cNvSpPr>
            <a:spLocks noGrp="1"/>
          </p:cNvSpPr>
          <p:nvPr>
            <p:ph type="sldNum" sz="quarter" idx="5"/>
          </p:nvPr>
        </p:nvSpPr>
        <p:spPr/>
        <p:txBody>
          <a:bodyPr/>
          <a:lstStyle/>
          <a:p>
            <a:pPr>
              <a:defRPr/>
            </a:pPr>
            <a:fld id="{AF0310E4-30D4-A040-96B7-121F382F547F}" type="slidenum">
              <a:rPr lang="en-US" smtClean="0"/>
              <a:pPr>
                <a:defRPr/>
              </a:pPr>
              <a:t>16</a:t>
            </a:fld>
            <a:endParaRPr lang="en-US" dirty="0"/>
          </a:p>
        </p:txBody>
      </p:sp>
    </p:spTree>
    <p:extLst>
      <p:ext uri="{BB962C8B-B14F-4D97-AF65-F5344CB8AC3E}">
        <p14:creationId xmlns:p14="http://schemas.microsoft.com/office/powerpoint/2010/main" val="303656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GB" dirty="0">
                <a:latin typeface="Calibri" charset="0"/>
              </a:rPr>
              <a:t>One</a:t>
            </a:r>
            <a:r>
              <a:rPr lang="en-GB" baseline="0" dirty="0">
                <a:latin typeface="Calibri" charset="0"/>
              </a:rPr>
              <a:t> of the first posters is ‘All About Me’</a:t>
            </a:r>
          </a:p>
          <a:p>
            <a:pPr marL="171450" indent="-171450" eaLnBrk="1" hangingPunct="1">
              <a:buFont typeface="Arial" panose="020B0604020202020204" pitchFamily="34" charset="0"/>
              <a:buChar char="•"/>
            </a:pPr>
            <a:r>
              <a:rPr lang="en-GB" baseline="0" dirty="0">
                <a:latin typeface="Calibri" charset="0"/>
              </a:rPr>
              <a:t>Who am I – a great description </a:t>
            </a:r>
          </a:p>
          <a:p>
            <a:pPr marL="171450" indent="-171450" eaLnBrk="1" hangingPunct="1">
              <a:buFont typeface="Arial" panose="020B0604020202020204" pitchFamily="34" charset="0"/>
              <a:buChar char="•"/>
            </a:pPr>
            <a:r>
              <a:rPr lang="en-GB" baseline="0" dirty="0">
                <a:latin typeface="Calibri" charset="0"/>
              </a:rPr>
              <a:t>My gifts and talents</a:t>
            </a:r>
          </a:p>
          <a:p>
            <a:pPr marL="171450" indent="-171450" eaLnBrk="1" hangingPunct="1">
              <a:buFont typeface="Arial" panose="020B0604020202020204" pitchFamily="34" charset="0"/>
              <a:buChar char="•"/>
            </a:pPr>
            <a:r>
              <a:rPr lang="en-GB" baseline="0" dirty="0">
                <a:latin typeface="Calibri" charset="0"/>
              </a:rPr>
              <a:t>My hobbies, interests and passions</a:t>
            </a:r>
            <a:endParaRPr lang="en-GB" dirty="0">
              <a:latin typeface="Calibri" charset="0"/>
            </a:endParaRPr>
          </a:p>
        </p:txBody>
      </p:sp>
      <p:sp>
        <p:nvSpPr>
          <p:cNvPr id="4" name="Slide Number Placeholder 3"/>
          <p:cNvSpPr>
            <a:spLocks noGrp="1"/>
          </p:cNvSpPr>
          <p:nvPr>
            <p:ph type="sldNum" sz="quarter" idx="5"/>
          </p:nvPr>
        </p:nvSpPr>
        <p:spPr/>
        <p:txBody>
          <a:bodyPr/>
          <a:lstStyle/>
          <a:p>
            <a:pPr>
              <a:defRPr/>
            </a:pPr>
            <a:fld id="{AF0310E4-30D4-A040-96B7-121F382F547F}" type="slidenum">
              <a:rPr lang="en-US" smtClean="0"/>
              <a:pPr>
                <a:defRPr/>
              </a:pPr>
              <a:t>17</a:t>
            </a:fld>
            <a:endParaRPr lang="en-US" dirty="0"/>
          </a:p>
        </p:txBody>
      </p:sp>
    </p:spTree>
    <p:extLst>
      <p:ext uri="{BB962C8B-B14F-4D97-AF65-F5344CB8AC3E}">
        <p14:creationId xmlns:p14="http://schemas.microsoft.com/office/powerpoint/2010/main" val="236504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GB" dirty="0">
                <a:latin typeface="Calibri" charset="0"/>
              </a:rPr>
              <a:t>The</a:t>
            </a:r>
            <a:r>
              <a:rPr lang="en-GB" baseline="0" dirty="0">
                <a:latin typeface="Calibri" charset="0"/>
              </a:rPr>
              <a:t> young person then builds on this, thinking more about their gifts and talents, and places where they might be welcomed, helpful, useful, and for older children, possible roles, so for volunteering, work experience, internship or paid work. We often find that the young person identifies gifts and talents that have never been talked about before. </a:t>
            </a:r>
            <a:endParaRPr lang="en-GB" dirty="0">
              <a:latin typeface="Calibri" charset="0"/>
            </a:endParaRPr>
          </a:p>
        </p:txBody>
      </p:sp>
      <p:sp>
        <p:nvSpPr>
          <p:cNvPr id="4" name="Slide Number Placeholder 3"/>
          <p:cNvSpPr>
            <a:spLocks noGrp="1"/>
          </p:cNvSpPr>
          <p:nvPr>
            <p:ph type="sldNum" sz="quarter" idx="5"/>
          </p:nvPr>
        </p:nvSpPr>
        <p:spPr/>
        <p:txBody>
          <a:bodyPr/>
          <a:lstStyle/>
          <a:p>
            <a:pPr>
              <a:defRPr/>
            </a:pPr>
            <a:fld id="{AF0310E4-30D4-A040-96B7-121F382F547F}" type="slidenum">
              <a:rPr lang="en-US" smtClean="0"/>
              <a:pPr>
                <a:defRPr/>
              </a:pPr>
              <a:t>18</a:t>
            </a:fld>
            <a:endParaRPr lang="en-US" dirty="0"/>
          </a:p>
        </p:txBody>
      </p:sp>
    </p:spTree>
    <p:extLst>
      <p:ext uri="{BB962C8B-B14F-4D97-AF65-F5344CB8AC3E}">
        <p14:creationId xmlns:p14="http://schemas.microsoft.com/office/powerpoint/2010/main" val="4035387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544000" y="0"/>
            <a:ext cx="3600000" cy="3600000"/>
          </a:xfrm>
          <a:prstGeom prst="rect">
            <a:avLst/>
          </a:prstGeom>
        </p:spPr>
        <p:txBody>
          <a:bodyPr lIns="0" tIns="360000" rIns="0" bIns="0"/>
          <a:lstStyle>
            <a:lvl1pPr algn="ctr">
              <a:defRPr sz="24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612000" y="1954494"/>
            <a:ext cx="4356048" cy="432271"/>
          </a:xfrm>
          <a:prstGeom prst="rect">
            <a:avLst/>
          </a:prstGeom>
        </p:spPr>
        <p:txBody>
          <a:bodyPr lIns="0" tIns="0" rIns="0" bIns="0" anchor="ctr" anchorCtr="0">
            <a:normAutofit/>
          </a:bodyPr>
          <a:lstStyle>
            <a:lvl1pPr>
              <a:defRPr sz="2300">
                <a:solidFill>
                  <a:schemeClr val="bg1"/>
                </a:solidFill>
              </a:defRPr>
            </a:lvl1pPr>
          </a:lstStyle>
          <a:p>
            <a:r>
              <a:rPr lang="en-US" sz="2300" dirty="0"/>
              <a:t>Click to edit date</a:t>
            </a:r>
            <a:endParaRPr lang="en-GB" sz="2300" dirty="0"/>
          </a:p>
        </p:txBody>
      </p:sp>
      <p:sp>
        <p:nvSpPr>
          <p:cNvPr id="9" name="Text Placeholder 8"/>
          <p:cNvSpPr>
            <a:spLocks noGrp="1"/>
          </p:cNvSpPr>
          <p:nvPr>
            <p:ph type="body" sz="quarter" idx="12" hasCustomPrompt="1"/>
          </p:nvPr>
        </p:nvSpPr>
        <p:spPr>
          <a:xfrm>
            <a:off x="612000" y="2475913"/>
            <a:ext cx="4355852" cy="383870"/>
          </a:xfrm>
          <a:prstGeom prst="rect">
            <a:avLst/>
          </a:prstGeom>
        </p:spPr>
        <p:txBody>
          <a:bodyPr lIns="0" tIns="0" rIns="0" bIns="0">
            <a:normAutofit/>
          </a:bodyPr>
          <a:lstStyle>
            <a:lvl1pPr>
              <a:defRPr sz="2000">
                <a:solidFill>
                  <a:schemeClr val="bg1"/>
                </a:solidFill>
              </a:defRPr>
            </a:lvl1pPr>
          </a:lstStyle>
          <a:p>
            <a:r>
              <a:rPr lang="en-GB" sz="2000" dirty="0"/>
              <a:t>Click to add your name</a:t>
            </a:r>
            <a:endParaRPr lang="en-GB" sz="2300" dirty="0"/>
          </a:p>
        </p:txBody>
      </p:sp>
      <p:sp>
        <p:nvSpPr>
          <p:cNvPr id="10" name="Text Placeholder 8"/>
          <p:cNvSpPr>
            <a:spLocks noGrp="1"/>
          </p:cNvSpPr>
          <p:nvPr>
            <p:ph type="body" sz="quarter" idx="13" hasCustomPrompt="1"/>
          </p:nvPr>
        </p:nvSpPr>
        <p:spPr>
          <a:xfrm>
            <a:off x="612000" y="2835953"/>
            <a:ext cx="4355852" cy="383870"/>
          </a:xfrm>
          <a:prstGeom prst="rect">
            <a:avLst/>
          </a:prstGeom>
        </p:spPr>
        <p:txBody>
          <a:bodyPr lIns="0" tIns="0" rIns="0" bIns="0">
            <a:normAutofit/>
          </a:bodyPr>
          <a:lstStyle>
            <a:lvl1pPr>
              <a:defRPr sz="2000" baseline="0">
                <a:solidFill>
                  <a:schemeClr val="bg1"/>
                </a:solidFill>
              </a:defRPr>
            </a:lvl1pPr>
          </a:lstStyle>
          <a:p>
            <a:r>
              <a:rPr lang="en-GB" sz="2000" dirty="0"/>
              <a:t>Click to add your service area</a:t>
            </a:r>
            <a:endParaRPr lang="en-GB" sz="2300" dirty="0"/>
          </a:p>
        </p:txBody>
      </p:sp>
      <p:sp>
        <p:nvSpPr>
          <p:cNvPr id="11" name="Text Placeholder 8"/>
          <p:cNvSpPr>
            <a:spLocks noGrp="1"/>
          </p:cNvSpPr>
          <p:nvPr>
            <p:ph type="body" sz="quarter" idx="14" hasCustomPrompt="1"/>
          </p:nvPr>
        </p:nvSpPr>
        <p:spPr>
          <a:xfrm>
            <a:off x="612000" y="555526"/>
            <a:ext cx="4716088" cy="1277805"/>
          </a:xfrm>
          <a:prstGeom prst="rect">
            <a:avLst/>
          </a:prstGeom>
        </p:spPr>
        <p:txBody>
          <a:bodyPr lIns="0" tIns="0" rIns="0" bIns="0" anchor="b" anchorCtr="0">
            <a:normAutofit/>
          </a:bodyPr>
          <a:lstStyle>
            <a:lvl1pPr>
              <a:spcBef>
                <a:spcPts val="0"/>
              </a:spcBef>
              <a:defRPr sz="4200" baseline="0">
                <a:solidFill>
                  <a:schemeClr val="bg1"/>
                </a:solidFill>
              </a:defRPr>
            </a:lvl1pPr>
          </a:lstStyle>
          <a:p>
            <a:r>
              <a:rPr lang="en-GB" sz="4200" dirty="0"/>
              <a:t>Click to edit Presentation title</a:t>
            </a:r>
            <a:endParaRPr lang="en-GB" sz="2300" dirty="0"/>
          </a:p>
        </p:txBody>
      </p:sp>
    </p:spTree>
    <p:extLst>
      <p:ext uri="{BB962C8B-B14F-4D97-AF65-F5344CB8AC3E}">
        <p14:creationId xmlns:p14="http://schemas.microsoft.com/office/powerpoint/2010/main" val="149934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4572000" cy="4084638"/>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12000" y="205978"/>
            <a:ext cx="3815984" cy="85725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612000" y="1203708"/>
            <a:ext cx="3815984" cy="288251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4572000" y="0"/>
            <a:ext cx="4572000" cy="4084638"/>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292275109"/>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slide 3">
    <p:spTree>
      <p:nvGrpSpPr>
        <p:cNvPr id="1" name=""/>
        <p:cNvGrpSpPr/>
        <p:nvPr/>
      </p:nvGrpSpPr>
      <p:grpSpPr>
        <a:xfrm>
          <a:off x="0" y="0"/>
          <a:ext cx="0" cy="0"/>
          <a:chOff x="0" y="0"/>
          <a:chExt cx="0" cy="0"/>
        </a:xfrm>
      </p:grpSpPr>
      <p:sp>
        <p:nvSpPr>
          <p:cNvPr id="3" name="Rectangle 2"/>
          <p:cNvSpPr/>
          <p:nvPr userDrawn="1"/>
        </p:nvSpPr>
        <p:spPr>
          <a:xfrm>
            <a:off x="0" y="0"/>
            <a:ext cx="3060000" cy="4084638"/>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p:cNvSpPr>
            <a:spLocks noGrp="1"/>
          </p:cNvSpPr>
          <p:nvPr>
            <p:ph type="body" sz="quarter" idx="11"/>
          </p:nvPr>
        </p:nvSpPr>
        <p:spPr>
          <a:xfrm>
            <a:off x="612000" y="555526"/>
            <a:ext cx="2231808" cy="35307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3060000" y="0"/>
            <a:ext cx="6084000" cy="4084638"/>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3804311777"/>
      </p:ext>
    </p:extLst>
  </p:cSld>
  <p:clrMapOvr>
    <a:masterClrMapping/>
  </p:clrMapOvr>
  <p:extLst mod="1">
    <p:ext uri="{DCECCB84-F9BA-43D5-87BE-67443E8EF086}">
      <p15:sldGuideLst xmlns:p15="http://schemas.microsoft.com/office/powerpoint/2012/main">
        <p15:guide id="1" pos="192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10" name="Picture Placeholder 3"/>
          <p:cNvSpPr>
            <a:spLocks noGrp="1"/>
          </p:cNvSpPr>
          <p:nvPr>
            <p:ph type="pic" sz="quarter" idx="11" hasCustomPrompt="1"/>
          </p:nvPr>
        </p:nvSpPr>
        <p:spPr>
          <a:xfrm>
            <a:off x="4662000" y="1221515"/>
            <a:ext cx="3870000" cy="1800000"/>
          </a:xfrm>
        </p:spPr>
        <p:txBody>
          <a:bodyPr tIns="144000">
            <a:normAutofit/>
          </a:bodyPr>
          <a:lstStyle>
            <a:lvl1pPr algn="ctr">
              <a:defRPr sz="2000"/>
            </a:lvl1pPr>
          </a:lstStyle>
          <a:p>
            <a:r>
              <a:rPr lang="en-GB" dirty="0"/>
              <a:t>Click icon to add photo</a:t>
            </a:r>
          </a:p>
        </p:txBody>
      </p:sp>
      <p:sp>
        <p:nvSpPr>
          <p:cNvPr id="14" name="Text Placeholder 12"/>
          <p:cNvSpPr>
            <a:spLocks noGrp="1"/>
          </p:cNvSpPr>
          <p:nvPr>
            <p:ph type="body" sz="quarter" idx="14"/>
          </p:nvPr>
        </p:nvSpPr>
        <p:spPr>
          <a:xfrm>
            <a:off x="4662000" y="3003324"/>
            <a:ext cx="3870000" cy="1080000"/>
          </a:xfrm>
          <a:solidFill>
            <a:srgbClr val="EE7401"/>
          </a:solidFill>
        </p:spPr>
        <p:txBody>
          <a:bodyPr lIns="180000" tIns="180000" rIns="180000" bIns="180000">
            <a:normAutofit/>
          </a:bodyPr>
          <a:lstStyle>
            <a:lvl1pPr algn="l">
              <a:defRPr sz="2000">
                <a:solidFill>
                  <a:schemeClr val="bg1"/>
                </a:solidFill>
              </a:defRPr>
            </a:lvl1pPr>
          </a:lstStyle>
          <a:p>
            <a:pPr lvl="0"/>
            <a:r>
              <a:rPr lang="en-US" dirty="0"/>
              <a:t>Click to edit Master text styles</a:t>
            </a:r>
            <a:endParaRPr lang="en-GB" dirty="0"/>
          </a:p>
        </p:txBody>
      </p:sp>
      <p:sp>
        <p:nvSpPr>
          <p:cNvPr id="9" name="Picture Placeholder 3"/>
          <p:cNvSpPr>
            <a:spLocks noGrp="1"/>
          </p:cNvSpPr>
          <p:nvPr>
            <p:ph type="pic" sz="quarter" idx="15" hasCustomPrompt="1"/>
          </p:nvPr>
        </p:nvSpPr>
        <p:spPr>
          <a:xfrm>
            <a:off x="612000" y="1226968"/>
            <a:ext cx="3870000" cy="1800000"/>
          </a:xfrm>
        </p:spPr>
        <p:txBody>
          <a:bodyPr tIns="144000">
            <a:normAutofit/>
          </a:bodyPr>
          <a:lstStyle>
            <a:lvl1pPr algn="ctr">
              <a:defRPr sz="2000"/>
            </a:lvl1pPr>
          </a:lstStyle>
          <a:p>
            <a:r>
              <a:rPr lang="en-GB" dirty="0"/>
              <a:t>Click icon to add photo</a:t>
            </a:r>
          </a:p>
        </p:txBody>
      </p:sp>
      <p:sp>
        <p:nvSpPr>
          <p:cNvPr id="12" name="Text Placeholder 12"/>
          <p:cNvSpPr>
            <a:spLocks noGrp="1"/>
          </p:cNvSpPr>
          <p:nvPr>
            <p:ph type="body" sz="quarter" idx="16"/>
          </p:nvPr>
        </p:nvSpPr>
        <p:spPr>
          <a:xfrm>
            <a:off x="612000" y="3003324"/>
            <a:ext cx="3870000" cy="1080000"/>
          </a:xfrm>
          <a:solidFill>
            <a:srgbClr val="EE7401"/>
          </a:solidFill>
        </p:spPr>
        <p:txBody>
          <a:bodyPr lIns="180000" tIns="180000" rIns="180000" bIns="180000">
            <a:normAutofit/>
          </a:bodyPr>
          <a:lstStyle>
            <a:lvl1pPr algn="l">
              <a:defRPr sz="2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048436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612000" y="1203324"/>
            <a:ext cx="2520000" cy="1440000"/>
          </a:xfrm>
        </p:spPr>
        <p:txBody>
          <a:bodyPr tIns="144000">
            <a:normAutofit/>
          </a:bodyPr>
          <a:lstStyle>
            <a:lvl1pPr algn="ctr">
              <a:defRPr sz="2000"/>
            </a:lvl1pPr>
          </a:lstStyle>
          <a:p>
            <a:r>
              <a:rPr lang="en-GB" dirty="0"/>
              <a:t>Click icon to add photo</a:t>
            </a:r>
          </a:p>
        </p:txBody>
      </p:sp>
      <p:sp>
        <p:nvSpPr>
          <p:cNvPr id="10" name="Picture Placeholder 3"/>
          <p:cNvSpPr>
            <a:spLocks noGrp="1"/>
          </p:cNvSpPr>
          <p:nvPr>
            <p:ph type="pic" sz="quarter" idx="11" hasCustomPrompt="1"/>
          </p:nvPr>
        </p:nvSpPr>
        <p:spPr>
          <a:xfrm>
            <a:off x="3311188" y="1203324"/>
            <a:ext cx="2520000" cy="1440000"/>
          </a:xfrm>
        </p:spPr>
        <p:txBody>
          <a:bodyPr tIns="144000">
            <a:normAutofit/>
          </a:bodyPr>
          <a:lstStyle>
            <a:lvl1pPr algn="ctr">
              <a:defRPr sz="2000"/>
            </a:lvl1pPr>
          </a:lstStyle>
          <a:p>
            <a:r>
              <a:rPr lang="en-GB" dirty="0"/>
              <a:t>Click icon to add photo</a:t>
            </a:r>
          </a:p>
        </p:txBody>
      </p:sp>
      <p:sp>
        <p:nvSpPr>
          <p:cNvPr id="11" name="Picture Placeholder 3"/>
          <p:cNvSpPr>
            <a:spLocks noGrp="1"/>
          </p:cNvSpPr>
          <p:nvPr>
            <p:ph type="pic" sz="quarter" idx="12" hasCustomPrompt="1"/>
          </p:nvPr>
        </p:nvSpPr>
        <p:spPr>
          <a:xfrm>
            <a:off x="6010376" y="1203325"/>
            <a:ext cx="2520000" cy="1440000"/>
          </a:xfrm>
        </p:spPr>
        <p:txBody>
          <a:bodyPr tIns="144000">
            <a:normAutofit/>
          </a:bodyPr>
          <a:lstStyle>
            <a:lvl1pPr algn="ctr">
              <a:defRPr sz="2000"/>
            </a:lvl1pPr>
          </a:lstStyle>
          <a:p>
            <a:r>
              <a:rPr lang="en-GB" dirty="0"/>
              <a:t>Click icon to add photo</a:t>
            </a:r>
          </a:p>
        </p:txBody>
      </p:sp>
      <p:sp>
        <p:nvSpPr>
          <p:cNvPr id="13" name="Text Placeholder 12"/>
          <p:cNvSpPr>
            <a:spLocks noGrp="1"/>
          </p:cNvSpPr>
          <p:nvPr>
            <p:ph type="body" sz="quarter" idx="13"/>
          </p:nvPr>
        </p:nvSpPr>
        <p:spPr>
          <a:xfrm>
            <a:off x="612000" y="2644638"/>
            <a:ext cx="2520000" cy="1440000"/>
          </a:xfrm>
          <a:solidFill>
            <a:srgbClr val="EE7401"/>
          </a:solidFill>
        </p:spPr>
        <p:txBody>
          <a:bodyPr lIns="180000" tIns="180000" rIns="180000" bIns="180000">
            <a:normAutofit/>
          </a:bodyPr>
          <a:lstStyle>
            <a:lvl1pPr algn="l">
              <a:defRPr sz="2000">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3311188" y="2643324"/>
            <a:ext cx="2520000" cy="1440000"/>
          </a:xfrm>
          <a:solidFill>
            <a:srgbClr val="EE7401"/>
          </a:solidFill>
        </p:spPr>
        <p:txBody>
          <a:bodyPr lIns="180000" tIns="180000" rIns="180000" bIns="180000">
            <a:normAutofit/>
          </a:bodyPr>
          <a:lstStyle>
            <a:lvl1pPr algn="l">
              <a:defRPr sz="2000">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6010376" y="2644638"/>
            <a:ext cx="2520000" cy="1440000"/>
          </a:xfrm>
          <a:solidFill>
            <a:srgbClr val="EE7401"/>
          </a:solidFill>
        </p:spPr>
        <p:txBody>
          <a:bodyPr lIns="180000" tIns="180000" rIns="180000" bIns="180000">
            <a:normAutofit/>
          </a:bodyPr>
          <a:lstStyle>
            <a:lvl1pPr algn="l">
              <a:defRPr sz="2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937020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612775" y="1203325"/>
            <a:ext cx="7919225" cy="2881313"/>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4023067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611188" y="1203326"/>
            <a:ext cx="7920812" cy="2881312"/>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622585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5" name="Media Placeholder 4"/>
          <p:cNvSpPr>
            <a:spLocks noGrp="1" noChangeAspect="1"/>
          </p:cNvSpPr>
          <p:nvPr>
            <p:ph type="media" sz="quarter" idx="10" hasCustomPrompt="1"/>
          </p:nvPr>
        </p:nvSpPr>
        <p:spPr>
          <a:xfrm>
            <a:off x="1332000" y="419182"/>
            <a:ext cx="6480000" cy="3646472"/>
          </a:xfrm>
        </p:spPr>
        <p:txBody>
          <a:bodyPr tIns="360000"/>
          <a:lstStyle>
            <a:lvl1pPr algn="ctr">
              <a:defRPr/>
            </a:lvl1pPr>
          </a:lstStyle>
          <a:p>
            <a:r>
              <a:rPr lang="en-GB" dirty="0"/>
              <a:t>Click icon below to add a video or other media</a:t>
            </a:r>
          </a:p>
        </p:txBody>
      </p:sp>
    </p:spTree>
    <p:extLst>
      <p:ext uri="{BB962C8B-B14F-4D97-AF65-F5344CB8AC3E}">
        <p14:creationId xmlns:p14="http://schemas.microsoft.com/office/powerpoint/2010/main" val="516067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84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xfrm>
            <a:off x="685800" y="4686300"/>
            <a:ext cx="1905000" cy="342900"/>
          </a:xfrm>
          <a:prstGeom prst="rect">
            <a:avLst/>
          </a:prstGeom>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xfrm>
            <a:off x="6553200" y="4686300"/>
            <a:ext cx="1905000" cy="342900"/>
          </a:xfrm>
          <a:prstGeom prst="rect">
            <a:avLst/>
          </a:prstGeom>
        </p:spPr>
        <p:txBody>
          <a:bodyPr/>
          <a:lstStyle>
            <a:lvl1pPr>
              <a:defRPr/>
            </a:lvl1pPr>
          </a:lstStyle>
          <a:p>
            <a:pPr>
              <a:defRPr/>
            </a:pPr>
            <a:fld id="{34477E2E-4A1C-41F3-B97D-A1DB0846767D}" type="slidenum">
              <a:rPr lang="en-US" altLang="en-US"/>
              <a:pPr>
                <a:defRPr/>
              </a:pPr>
              <a:t>‹#›</a:t>
            </a:fld>
            <a:endParaRPr lang="en-US" altLang="en-US" dirty="0"/>
          </a:p>
        </p:txBody>
      </p:sp>
    </p:spTree>
    <p:extLst>
      <p:ext uri="{BB962C8B-B14F-4D97-AF65-F5344CB8AC3E}">
        <p14:creationId xmlns:p14="http://schemas.microsoft.com/office/powerpoint/2010/main" val="2904325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675F2C3-7F12-9746-AE2F-AAB8830EFF57}" type="datetimeFigureOut">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FEB44-6ECE-D049-8E1E-573814168D20}" type="slidenum">
              <a:rPr lang="en-US" smtClean="0"/>
              <a:t>‹#›</a:t>
            </a:fld>
            <a:endParaRPr lang="en-US" dirty="0"/>
          </a:p>
        </p:txBody>
      </p:sp>
    </p:spTree>
    <p:extLst>
      <p:ext uri="{BB962C8B-B14F-4D97-AF65-F5344CB8AC3E}">
        <p14:creationId xmlns:p14="http://schemas.microsoft.com/office/powerpoint/2010/main" val="321788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612000" y="553642"/>
            <a:ext cx="5040560" cy="1220847"/>
          </a:xfrm>
          <a:prstGeom prst="rect">
            <a:avLst/>
          </a:prstGeom>
          <a:noFill/>
        </p:spPr>
        <p:txBody>
          <a:bodyPr wrap="square" rtlCol="0">
            <a:spAutoFit/>
          </a:bodyPr>
          <a:lstStyle/>
          <a:p>
            <a:pPr>
              <a:spcAft>
                <a:spcPts val="1000"/>
              </a:spcAft>
            </a:pPr>
            <a:r>
              <a:rPr lang="en-GB" sz="4200" dirty="0">
                <a:solidFill>
                  <a:schemeClr val="bg1"/>
                </a:solidFill>
              </a:rPr>
              <a:t>Thank you</a:t>
            </a:r>
          </a:p>
          <a:p>
            <a:r>
              <a:rPr lang="en-GB" sz="2300" dirty="0">
                <a:solidFill>
                  <a:schemeClr val="bg1"/>
                </a:solidFill>
              </a:rPr>
              <a:t>www.swindon.gov.uk</a:t>
            </a:r>
          </a:p>
        </p:txBody>
      </p:sp>
    </p:spTree>
    <p:extLst>
      <p:ext uri="{BB962C8B-B14F-4D97-AF65-F5344CB8AC3E}">
        <p14:creationId xmlns:p14="http://schemas.microsoft.com/office/powerpoint/2010/main" val="860780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56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612000" y="1203708"/>
            <a:ext cx="7920000" cy="28825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456390"/>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9144000" cy="4084638"/>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11999" y="205978"/>
            <a:ext cx="7920813" cy="85725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612000" y="1203708"/>
            <a:ext cx="7920812" cy="288251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0378537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612000" y="1203708"/>
            <a:ext cx="3780000" cy="28825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4752000" y="1202400"/>
            <a:ext cx="3780000" cy="28825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400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9144000" cy="4084638"/>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612000" y="1203708"/>
            <a:ext cx="3780000" cy="288251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4752000" y="1202400"/>
            <a:ext cx="3780000" cy="288251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612000" y="1203708"/>
            <a:ext cx="3780000" cy="288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4752813" y="1202400"/>
            <a:ext cx="3780000" cy="288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110127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612000" y="1203325"/>
            <a:ext cx="7920000" cy="2881313"/>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226742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030116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10777" y="3488433"/>
            <a:ext cx="3633223" cy="1655067"/>
          </a:xfrm>
          <a:prstGeom prst="rect">
            <a:avLst/>
          </a:prstGeom>
        </p:spPr>
      </p:pic>
      <p:sp>
        <p:nvSpPr>
          <p:cNvPr id="5" name="object 2"/>
          <p:cNvSpPr/>
          <p:nvPr userDrawn="1"/>
        </p:nvSpPr>
        <p:spPr>
          <a:xfrm>
            <a:off x="0" y="0"/>
            <a:ext cx="9144000" cy="360045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dirty="0"/>
          </a:p>
        </p:txBody>
      </p:sp>
    </p:spTree>
    <p:extLst>
      <p:ext uri="{BB962C8B-B14F-4D97-AF65-F5344CB8AC3E}">
        <p14:creationId xmlns:p14="http://schemas.microsoft.com/office/powerpoint/2010/main" val="3847636296"/>
      </p:ext>
    </p:extLst>
  </p:cSld>
  <p:clrMap bg1="lt1" tx1="dk1" bg2="lt2" tx2="dk2" accent1="accent1" accent2="accent2" accent3="accent3" accent4="accent4" accent5="accent5" accent6="accent6" hlink="hlink" folHlink="folHlink"/>
  <p:sldLayoutIdLst>
    <p:sldLayoutId id="2147483649" r:id="rId1"/>
    <p:sldLayoutId id="2147483669" r:id="rId2"/>
  </p:sldLayoutIdLst>
  <p:txStyles>
    <p:titleStyle>
      <a:lvl1pPr algn="l" defTabSz="914400" rtl="0" eaLnBrk="1" latinLnBrk="0" hangingPunct="1">
        <a:spcBef>
          <a:spcPct val="0"/>
        </a:spcBef>
        <a:buNone/>
        <a:defRPr sz="4200" kern="1200">
          <a:solidFill>
            <a:schemeClr val="tx1"/>
          </a:solidFill>
          <a:latin typeface="Myriad Pro Light" pitchFamily="34" charset="0"/>
          <a:ea typeface="+mj-ea"/>
          <a:cs typeface="+mj-cs"/>
        </a:defRPr>
      </a:lvl1pPr>
    </p:titleStyle>
    <p:bodyStyle>
      <a:lvl1pPr marL="0" indent="0" algn="l" defTabSz="914400" rtl="0" eaLnBrk="1" latinLnBrk="0" hangingPunct="1">
        <a:spcBef>
          <a:spcPct val="20000"/>
        </a:spcBef>
        <a:buFont typeface="Arial" pitchFamily="34" charset="0"/>
        <a:buNone/>
        <a:defRPr sz="3000" kern="1200">
          <a:solidFill>
            <a:schemeClr val="tx1"/>
          </a:solidFill>
          <a:latin typeface="Myriad Pro Light" pitchFamily="34" charset="0"/>
          <a:ea typeface="+mn-ea"/>
          <a:cs typeface="+mn-cs"/>
        </a:defRPr>
      </a:lvl1pPr>
      <a:lvl2pPr marL="719138" indent="-261938" algn="l" defTabSz="914400" rtl="0" eaLnBrk="1" latinLnBrk="0" hangingPunct="1">
        <a:spcBef>
          <a:spcPct val="20000"/>
        </a:spcBef>
        <a:buFont typeface="Arial" pitchFamily="34" charset="0"/>
        <a:buChar char="•"/>
        <a:defRPr sz="2800" kern="1200">
          <a:solidFill>
            <a:schemeClr val="tx1"/>
          </a:solidFill>
          <a:latin typeface="Myriad Pro Light" pitchFamily="34" charset="0"/>
          <a:ea typeface="+mn-ea"/>
          <a:cs typeface="+mn-cs"/>
        </a:defRPr>
      </a:lvl2pPr>
      <a:lvl3pPr marL="1257300" indent="-342900" algn="l" defTabSz="914400" rtl="0" eaLnBrk="1" latinLnBrk="0" hangingPunct="1">
        <a:spcBef>
          <a:spcPct val="20000"/>
        </a:spcBef>
        <a:buFont typeface="Arial" pitchFamily="34" charset="0"/>
        <a:buChar char="•"/>
        <a:defRPr sz="2400" kern="1200">
          <a:solidFill>
            <a:schemeClr val="tx1"/>
          </a:solidFill>
          <a:latin typeface="Myriad Pro Light" pitchFamily="34" charset="0"/>
          <a:ea typeface="+mn-ea"/>
          <a:cs typeface="+mn-cs"/>
        </a:defRPr>
      </a:lvl3pPr>
      <a:lvl4pPr marL="1714500" indent="-342900" algn="l" defTabSz="914400" rtl="0" eaLnBrk="1" latinLnBrk="0" hangingPunct="1">
        <a:spcBef>
          <a:spcPct val="20000"/>
        </a:spcBef>
        <a:buFont typeface="Arial" pitchFamily="34" charset="0"/>
        <a:buChar char="•"/>
        <a:defRPr sz="2000" kern="1200">
          <a:solidFill>
            <a:schemeClr val="tx1"/>
          </a:solidFill>
          <a:latin typeface="Myriad Pro Light" pitchFamily="34" charset="0"/>
          <a:ea typeface="+mn-ea"/>
          <a:cs typeface="+mn-cs"/>
        </a:defRPr>
      </a:lvl4pPr>
      <a:lvl5pPr marL="2171700" indent="-342900" algn="l" defTabSz="914400" rtl="0" eaLnBrk="1" latinLnBrk="0" hangingPunct="1">
        <a:spcBef>
          <a:spcPct val="20000"/>
        </a:spcBef>
        <a:buFont typeface="Arial" pitchFamily="34" charset="0"/>
        <a:buChar char="•"/>
        <a:defRPr sz="20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000" y="335857"/>
            <a:ext cx="7920000" cy="723725"/>
          </a:xfrm>
          <a:prstGeom prst="rect">
            <a:avLst/>
          </a:prstGeom>
        </p:spPr>
        <p:txBody>
          <a:bodyPr vert="horz" lIns="0" tIns="0" rIns="0" bIns="0" rtlCol="0" anchor="b" anchorCtr="0">
            <a:normAutofit/>
          </a:bodyPr>
          <a:lstStyle/>
          <a:p>
            <a:endParaRPr lang="en-GB" dirty="0"/>
          </a:p>
        </p:txBody>
      </p:sp>
      <p:sp>
        <p:nvSpPr>
          <p:cNvPr id="3" name="Text Placeholder 2"/>
          <p:cNvSpPr>
            <a:spLocks noGrp="1"/>
          </p:cNvSpPr>
          <p:nvPr>
            <p:ph type="body" idx="1"/>
          </p:nvPr>
        </p:nvSpPr>
        <p:spPr>
          <a:xfrm>
            <a:off x="612000" y="1200151"/>
            <a:ext cx="7920000" cy="288264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162796" y="4082794"/>
            <a:ext cx="1981204" cy="1060706"/>
          </a:xfrm>
          <a:prstGeom prst="rect">
            <a:avLst/>
          </a:prstGeom>
        </p:spPr>
      </p:pic>
      <p:cxnSp>
        <p:nvCxnSpPr>
          <p:cNvPr id="7" name="Straight Connector 6"/>
          <p:cNvCxnSpPr/>
          <p:nvPr userDrawn="1"/>
        </p:nvCxnSpPr>
        <p:spPr>
          <a:xfrm>
            <a:off x="7162796" y="4440999"/>
            <a:ext cx="0" cy="342000"/>
          </a:xfrm>
          <a:prstGeom prst="line">
            <a:avLst/>
          </a:prstGeom>
          <a:ln w="12700">
            <a:solidFill>
              <a:srgbClr val="EE740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txBox="1">
            <a:spLocks/>
          </p:cNvSpPr>
          <p:nvPr userDrawn="1"/>
        </p:nvSpPr>
        <p:spPr>
          <a:xfrm>
            <a:off x="340451" y="4440998"/>
            <a:ext cx="6480720" cy="342001"/>
          </a:xfrm>
          <a:prstGeom prst="rect">
            <a:avLst/>
          </a:prstGeom>
        </p:spPr>
        <p:txBody>
          <a:bodyPr vert="horz" lIns="0" tIns="0" rIns="0" bIns="0" rtlCol="0" anchor="ctr" anchorCtr="0">
            <a:normAutofit/>
          </a:bodyPr>
          <a:lstStyle>
            <a:lvl1pPr algn="l" defTabSz="914400" rtl="0" eaLnBrk="1" latinLnBrk="0" hangingPunct="1">
              <a:spcBef>
                <a:spcPct val="0"/>
              </a:spcBef>
              <a:buNone/>
              <a:defRPr sz="4200" kern="1200">
                <a:solidFill>
                  <a:srgbClr val="EE7401"/>
                </a:solidFill>
                <a:latin typeface="Myriad Pro Light" pitchFamily="34" charset="0"/>
                <a:ea typeface="+mj-ea"/>
                <a:cs typeface="+mj-cs"/>
              </a:defRPr>
            </a:lvl1pPr>
          </a:lstStyle>
          <a:p>
            <a:pPr lvl="0" algn="r"/>
            <a:r>
              <a:rPr lang="en-US" sz="1600" dirty="0"/>
              <a:t>Transitions</a:t>
            </a:r>
            <a:r>
              <a:rPr lang="en-US" sz="1600" baseline="0" dirty="0"/>
              <a:t> Service, Adult Social Care</a:t>
            </a:r>
            <a:endParaRPr lang="en-GB" sz="1600" dirty="0"/>
          </a:p>
        </p:txBody>
      </p:sp>
    </p:spTree>
    <p:extLst>
      <p:ext uri="{BB962C8B-B14F-4D97-AF65-F5344CB8AC3E}">
        <p14:creationId xmlns:p14="http://schemas.microsoft.com/office/powerpoint/2010/main" val="4053434831"/>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62" r:id="rId3"/>
    <p:sldLayoutId id="2147483680" r:id="rId4"/>
    <p:sldLayoutId id="2147483679" r:id="rId5"/>
    <p:sldLayoutId id="2147483664" r:id="rId6"/>
    <p:sldLayoutId id="2147483673" r:id="rId7"/>
    <p:sldLayoutId id="2147483668" r:id="rId8"/>
    <p:sldLayoutId id="2147483672" r:id="rId9"/>
    <p:sldLayoutId id="2147483675" r:id="rId10"/>
    <p:sldLayoutId id="2147483671" r:id="rId11"/>
    <p:sldLayoutId id="2147483681" r:id="rId12"/>
    <p:sldLayoutId id="2147483682" r:id="rId13"/>
    <p:sldLayoutId id="2147483674" r:id="rId14"/>
    <p:sldLayoutId id="2147483665" r:id="rId15"/>
    <p:sldLayoutId id="2147483683" r:id="rId16"/>
    <p:sldLayoutId id="2147483684" r:id="rId17"/>
  </p:sldLayoutIdLst>
  <p:txStyles>
    <p:titleStyle>
      <a:lvl1pPr algn="l" defTabSz="914400" rtl="0" eaLnBrk="1" latinLnBrk="0" hangingPunct="1">
        <a:lnSpc>
          <a:spcPct val="80000"/>
        </a:lnSpc>
        <a:spcBef>
          <a:spcPct val="0"/>
        </a:spcBef>
        <a:buNone/>
        <a:defRPr sz="3500" kern="1200" baseline="0">
          <a:solidFill>
            <a:srgbClr val="EE7401"/>
          </a:solidFill>
          <a:latin typeface="Myriad Pro Light" pitchFamily="34" charset="0"/>
          <a:ea typeface="+mj-ea"/>
          <a:cs typeface="+mj-cs"/>
        </a:defRPr>
      </a:lvl1pPr>
    </p:titleStyle>
    <p:bodyStyle>
      <a:lvl1pPr marL="0" indent="0" algn="l" defTabSz="914400" rtl="0" eaLnBrk="1" latinLnBrk="0" hangingPunct="1">
        <a:spcBef>
          <a:spcPct val="20000"/>
        </a:spcBef>
        <a:buClr>
          <a:srgbClr val="EE7401"/>
        </a:buClr>
        <a:buFontTx/>
        <a:buNone/>
        <a:defRPr sz="2300" kern="1200">
          <a:solidFill>
            <a:schemeClr val="tx1"/>
          </a:solidFill>
          <a:latin typeface="Myriad Pro Light" pitchFamily="34" charset="0"/>
          <a:ea typeface="+mn-ea"/>
          <a:cs typeface="+mn-cs"/>
        </a:defRPr>
      </a:lvl1pPr>
      <a:lvl2pPr marL="452438" indent="-187325" algn="l" defTabSz="914400" rtl="0" eaLnBrk="1" latinLnBrk="0" hangingPunct="1">
        <a:spcBef>
          <a:spcPct val="20000"/>
        </a:spcBef>
        <a:buClr>
          <a:srgbClr val="EE7401"/>
        </a:buClr>
        <a:buFont typeface="Arial" pitchFamily="34" charset="0"/>
        <a:buChar char="•"/>
        <a:defRPr sz="2200" kern="1200">
          <a:solidFill>
            <a:schemeClr val="tx1"/>
          </a:solidFill>
          <a:latin typeface="Myriad Pro Light" pitchFamily="34" charset="0"/>
          <a:ea typeface="+mn-ea"/>
          <a:cs typeface="+mn-cs"/>
        </a:defRPr>
      </a:lvl2pPr>
      <a:lvl3pPr marL="804863" indent="-176213" algn="l" defTabSz="914400" rtl="0" eaLnBrk="1" latinLnBrk="0" hangingPunct="1">
        <a:spcBef>
          <a:spcPct val="20000"/>
        </a:spcBef>
        <a:buClr>
          <a:srgbClr val="EE7401"/>
        </a:buClr>
        <a:buFont typeface="Arial" pitchFamily="34" charset="0"/>
        <a:buChar char="•"/>
        <a:defRPr sz="2200" kern="1200">
          <a:solidFill>
            <a:schemeClr val="tx1"/>
          </a:solidFill>
          <a:latin typeface="Myriad Pro Light" pitchFamily="34" charset="0"/>
          <a:ea typeface="+mn-ea"/>
          <a:cs typeface="+mn-cs"/>
        </a:defRPr>
      </a:lvl3pPr>
      <a:lvl4pPr marL="1168400" indent="-187325" algn="l" defTabSz="914400" rtl="0" eaLnBrk="1" latinLnBrk="0" hangingPunct="1">
        <a:spcBef>
          <a:spcPct val="20000"/>
        </a:spcBef>
        <a:buClr>
          <a:srgbClr val="EE7401"/>
        </a:buClr>
        <a:buFont typeface="Arial" pitchFamily="34" charset="0"/>
        <a:buChar char="•"/>
        <a:defRPr sz="2200" kern="1200">
          <a:solidFill>
            <a:schemeClr val="tx1"/>
          </a:solidFill>
          <a:latin typeface="Myriad Pro Light" pitchFamily="34" charset="0"/>
          <a:ea typeface="+mn-ea"/>
          <a:cs typeface="+mn-cs"/>
        </a:defRPr>
      </a:lvl4pPr>
      <a:lvl5pPr marL="1520825" indent="-176213" algn="l" defTabSz="914400" rtl="0" eaLnBrk="1" latinLnBrk="0" hangingPunct="1">
        <a:spcBef>
          <a:spcPct val="20000"/>
        </a:spcBef>
        <a:buClr>
          <a:srgbClr val="EE7401"/>
        </a:buClr>
        <a:buFont typeface="Arial" pitchFamily="34" charset="0"/>
        <a:buChar char="•"/>
        <a:defRPr sz="22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5" userDrawn="1">
          <p15:clr>
            <a:srgbClr val="F26B43"/>
          </p15:clr>
        </p15:guide>
        <p15:guide id="2" pos="5375" userDrawn="1">
          <p15:clr>
            <a:srgbClr val="F26B43"/>
          </p15:clr>
        </p15:guide>
        <p15:guide id="3" orient="horz" pos="2573" userDrawn="1">
          <p15:clr>
            <a:srgbClr val="F26B43"/>
          </p15:clr>
        </p15:guide>
        <p15:guide id="4" orient="horz" pos="667" userDrawn="1">
          <p15:clr>
            <a:srgbClr val="F26B43"/>
          </p15:clr>
        </p15:guide>
        <p15:guide id="5" orient="horz" pos="75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6228184" y="0"/>
            <a:ext cx="2915816" cy="5143500"/>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userDrawn="1"/>
        </p:nvSpPr>
        <p:spPr>
          <a:xfrm>
            <a:off x="561759" y="309593"/>
            <a:ext cx="5414906" cy="4524315"/>
          </a:xfrm>
          <a:prstGeom prst="rect">
            <a:avLst/>
          </a:prstGeom>
          <a:noFill/>
        </p:spPr>
        <p:txBody>
          <a:bodyPr wrap="square" lIns="0" tIns="0" rIns="0" bIns="0" numCol="1" spcCol="360000" rtlCol="0" anchor="t" anchorCtr="0">
            <a:spAutoFit/>
          </a:bodyPr>
          <a:lstStyle/>
          <a:p>
            <a:r>
              <a:rPr lang="en-GB" sz="1900" dirty="0">
                <a:solidFill>
                  <a:srgbClr val="EE7401"/>
                </a:solidFill>
                <a:latin typeface="Myriad Pro Light" pitchFamily="34" charset="0"/>
              </a:rPr>
              <a:t>Swindon Borough Council PowerPoint template guide</a:t>
            </a:r>
          </a:p>
          <a:p>
            <a:pPr>
              <a:lnSpc>
                <a:spcPts val="1100"/>
              </a:lnSpc>
            </a:pPr>
            <a:endParaRPr lang="en-GB" sz="1000" dirty="0">
              <a:latin typeface="Myriad Pro Light" pitchFamily="34" charset="0"/>
            </a:endParaRPr>
          </a:p>
          <a:p>
            <a:pPr>
              <a:lnSpc>
                <a:spcPts val="1100"/>
              </a:lnSpc>
            </a:pPr>
            <a:r>
              <a:rPr lang="en-GB" sz="1000" b="1" dirty="0">
                <a:solidFill>
                  <a:srgbClr val="FF0000"/>
                </a:solidFill>
                <a:latin typeface="Myriad Pro Light" pitchFamily="34" charset="0"/>
              </a:rPr>
              <a:t>This first slide is a guide on how to use this template. Delete this before you use your presentation.</a:t>
            </a:r>
          </a:p>
          <a:p>
            <a:pPr>
              <a:lnSpc>
                <a:spcPts val="1100"/>
              </a:lnSpc>
            </a:pPr>
            <a:endParaRPr lang="en-GB" sz="1000" dirty="0">
              <a:latin typeface="Myriad Pro Light" pitchFamily="34" charset="0"/>
            </a:endParaRPr>
          </a:p>
          <a:p>
            <a:pPr>
              <a:lnSpc>
                <a:spcPts val="1100"/>
              </a:lnSpc>
            </a:pPr>
            <a:r>
              <a:rPr lang="en-GB" sz="1000" dirty="0">
                <a:latin typeface="Myriad Pro Light" pitchFamily="34" charset="0"/>
              </a:rPr>
              <a:t>A number of layouts have been created to help you, if you need a new slide these layouts can be found by clicking on the text ‘New Slide’</a:t>
            </a:r>
            <a:r>
              <a:rPr lang="en-GB" sz="1000" baseline="0" dirty="0">
                <a:latin typeface="Myriad Pro Light" pitchFamily="34" charset="0"/>
              </a:rPr>
              <a:t> </a:t>
            </a:r>
            <a:r>
              <a:rPr lang="en-GB" sz="1000" i="0" baseline="0" dirty="0">
                <a:latin typeface="Myriad Pro Light" pitchFamily="34" charset="0"/>
              </a:rPr>
              <a:t>(location shown on the right), then</a:t>
            </a:r>
            <a:r>
              <a:rPr lang="en-GB" sz="1000" dirty="0">
                <a:latin typeface="Myriad Pro Light" pitchFamily="34" charset="0"/>
              </a:rPr>
              <a:t> select the most appropriate option.</a:t>
            </a:r>
          </a:p>
          <a:p>
            <a:pPr>
              <a:lnSpc>
                <a:spcPts val="1100"/>
              </a:lnSpc>
            </a:pPr>
            <a:endParaRPr lang="en-GB" sz="1000" dirty="0">
              <a:latin typeface="Myriad Pro Light" pitchFamily="34" charset="0"/>
            </a:endParaRPr>
          </a:p>
          <a:p>
            <a:pPr>
              <a:lnSpc>
                <a:spcPts val="1100"/>
              </a:lnSpc>
            </a:pPr>
            <a:r>
              <a:rPr lang="en-GB" sz="1000" b="1" dirty="0">
                <a:latin typeface="Myriad Pro Light" pitchFamily="34" charset="0"/>
              </a:rPr>
              <a:t>If you add any extra text boxes only use the font Myriad Pro Light, which has been embedded in this template.</a:t>
            </a:r>
            <a:r>
              <a:rPr lang="en-GB" sz="1000" b="1" baseline="0" dirty="0">
                <a:latin typeface="Myriad Pro Light" pitchFamily="34" charset="0"/>
              </a:rPr>
              <a:t> U</a:t>
            </a:r>
            <a:r>
              <a:rPr lang="en-GB" sz="1000" b="1" dirty="0">
                <a:latin typeface="Myriad Pro Light" pitchFamily="34" charset="0"/>
              </a:rPr>
              <a:t>se 35pt font size for headings, and 23pt for</a:t>
            </a:r>
            <a:r>
              <a:rPr lang="en-GB" sz="1000" b="1" baseline="0" dirty="0">
                <a:latin typeface="Myriad Pro Light" pitchFamily="34" charset="0"/>
              </a:rPr>
              <a:t> body text</a:t>
            </a:r>
            <a:r>
              <a:rPr lang="en-GB" sz="1000" b="1" dirty="0">
                <a:latin typeface="Myriad Pro Light" pitchFamily="34" charset="0"/>
              </a:rPr>
              <a:t>.</a:t>
            </a:r>
          </a:p>
          <a:p>
            <a:pPr>
              <a:lnSpc>
                <a:spcPts val="1100"/>
              </a:lnSpc>
            </a:pPr>
            <a:endParaRPr lang="en-GB" sz="1000" dirty="0">
              <a:latin typeface="Myriad Pro Light" pitchFamily="34" charset="0"/>
            </a:endParaRPr>
          </a:p>
          <a:p>
            <a:pPr>
              <a:lnSpc>
                <a:spcPts val="1100"/>
              </a:lnSpc>
            </a:pPr>
            <a:r>
              <a:rPr lang="en-GB" sz="1000" dirty="0">
                <a:latin typeface="Myriad Pro Light" pitchFamily="34" charset="0"/>
              </a:rPr>
              <a:t>For every presentation include a title and an end slide – these </a:t>
            </a:r>
            <a:r>
              <a:rPr lang="en-GB" sz="1000" b="1" dirty="0">
                <a:latin typeface="Myriad Pro Light" pitchFamily="34" charset="0"/>
              </a:rPr>
              <a:t>must not</a:t>
            </a:r>
            <a:r>
              <a:rPr lang="en-GB" sz="1000" dirty="0">
                <a:latin typeface="Myriad Pro Light" pitchFamily="34" charset="0"/>
              </a:rPr>
              <a:t> be altered except for adding your own details on the title slide. To do this just click in each box once and type in your details (do not alter the font or text sizes). There’s also a box for adding a photo, just click on the icon in the middle of the box to choose the photo you want. </a:t>
            </a:r>
            <a:r>
              <a:rPr lang="en-GB" sz="1000" b="1" dirty="0">
                <a:latin typeface="Myriad Pro Light" pitchFamily="34" charset="0"/>
              </a:rPr>
              <a:t>If you must include a third party logo only do so in the bottom left corner of the</a:t>
            </a:r>
            <a:r>
              <a:rPr lang="en-GB" sz="1000" b="1" baseline="0" dirty="0">
                <a:latin typeface="Myriad Pro Light" pitchFamily="34" charset="0"/>
              </a:rPr>
              <a:t> title slide.</a:t>
            </a:r>
            <a:endParaRPr lang="en-GB" sz="1000" b="1" dirty="0">
              <a:latin typeface="Myriad Pro Light" pitchFamily="34" charset="0"/>
            </a:endParaRPr>
          </a:p>
          <a:p>
            <a:pPr>
              <a:lnSpc>
                <a:spcPts val="1100"/>
              </a:lnSpc>
            </a:pPr>
            <a:endParaRPr lang="en-GB" sz="1000" dirty="0">
              <a:latin typeface="Myriad Pro Light" pitchFamily="34" charset="0"/>
            </a:endParaRPr>
          </a:p>
          <a:p>
            <a:pPr>
              <a:lnSpc>
                <a:spcPts val="1100"/>
              </a:lnSpc>
            </a:pPr>
            <a:r>
              <a:rPr lang="en-GB" sz="1000" dirty="0">
                <a:latin typeface="Myriad Pro Light" pitchFamily="34" charset="0"/>
              </a:rPr>
              <a:t>When adding text on the other slides there are also boxes set up for you to use, all you need to do is click once in the box and start adding your content – again, do not alter the font or text size. If you end up filling the text boxes the font size will automatically reduce to fit, however do not allow your content to reduce the font size too</a:t>
            </a:r>
            <a:r>
              <a:rPr lang="en-GB" sz="1000" baseline="0" dirty="0">
                <a:latin typeface="Myriad Pro Light" pitchFamily="34" charset="0"/>
              </a:rPr>
              <a:t> much</a:t>
            </a:r>
            <a:r>
              <a:rPr lang="en-GB" sz="1000" dirty="0">
                <a:latin typeface="Myriad Pro Light" pitchFamily="34" charset="0"/>
              </a:rPr>
              <a:t> as this will then be difficult to read in meetings – use an additional slide instead.</a:t>
            </a:r>
          </a:p>
          <a:p>
            <a:pPr>
              <a:lnSpc>
                <a:spcPts val="1100"/>
              </a:lnSpc>
            </a:pPr>
            <a:endParaRPr lang="en-GB" sz="1000" dirty="0">
              <a:latin typeface="Myriad Pro Light" pitchFamily="34" charset="0"/>
            </a:endParaRPr>
          </a:p>
          <a:p>
            <a:pPr>
              <a:lnSpc>
                <a:spcPts val="1100"/>
              </a:lnSpc>
            </a:pPr>
            <a:r>
              <a:rPr lang="en-GB" sz="1000" dirty="0">
                <a:latin typeface="Myriad Pro Light" pitchFamily="34" charset="0"/>
              </a:rPr>
              <a:t>On any of the slides guides are present, you </a:t>
            </a:r>
            <a:r>
              <a:rPr lang="en-GB" sz="1000" b="1" dirty="0">
                <a:latin typeface="Myriad Pro Light" pitchFamily="34" charset="0"/>
              </a:rPr>
              <a:t>must</a:t>
            </a:r>
            <a:r>
              <a:rPr lang="en-GB" sz="1000" dirty="0">
                <a:latin typeface="Myriad Pro Light" pitchFamily="34" charset="0"/>
              </a:rPr>
              <a:t> keep your content within the area shown.</a:t>
            </a:r>
          </a:p>
          <a:p>
            <a:pPr>
              <a:lnSpc>
                <a:spcPts val="1100"/>
              </a:lnSpc>
            </a:pPr>
            <a:endParaRPr lang="en-GB" sz="1000" dirty="0">
              <a:latin typeface="Myriad Pro Light" pitchFamily="34" charset="0"/>
            </a:endParaRPr>
          </a:p>
          <a:p>
            <a:pPr>
              <a:lnSpc>
                <a:spcPts val="1100"/>
              </a:lnSpc>
            </a:pPr>
            <a:r>
              <a:rPr lang="en-GB" sz="1000" dirty="0">
                <a:latin typeface="Myriad Pro Light" pitchFamily="34" charset="0"/>
              </a:rPr>
              <a:t>Each content slide has a text area next to the SBC logo for your service area, to change this click on the ‘View’ tab at the top of the PowerPoint window, and then click on ‘Slide Master’. (shown on the right) Then click on the slide with the number 2 next to it (shown on the right), there you can add your service area. This will change the text on all of your content slides at once. To exit click on ‘Close Master View’ on the top tool bar.</a:t>
            </a:r>
          </a:p>
          <a:p>
            <a:pPr>
              <a:lnSpc>
                <a:spcPts val="1100"/>
              </a:lnSpc>
            </a:pPr>
            <a:endParaRPr lang="en-GB" sz="1000" dirty="0">
              <a:latin typeface="Myriad Pro Light" pitchFamily="34" charset="0"/>
            </a:endParaRPr>
          </a:p>
          <a:p>
            <a:pPr>
              <a:lnSpc>
                <a:spcPts val="1100"/>
              </a:lnSpc>
            </a:pPr>
            <a:r>
              <a:rPr lang="en-GB" sz="1000" b="1" dirty="0">
                <a:solidFill>
                  <a:srgbClr val="EE7401"/>
                </a:solidFill>
                <a:latin typeface="Myriad Pro Light" pitchFamily="34" charset="0"/>
              </a:rPr>
              <a:t>Contact design@Swindon.gov.uk if you need any further assistance.</a:t>
            </a:r>
          </a:p>
        </p:txBody>
      </p:sp>
      <p:sp>
        <p:nvSpPr>
          <p:cNvPr id="6" name="TextBox 5"/>
          <p:cNvSpPr txBox="1"/>
          <p:nvPr userDrawn="1"/>
        </p:nvSpPr>
        <p:spPr>
          <a:xfrm>
            <a:off x="7020846" y="339502"/>
            <a:ext cx="1330492" cy="153888"/>
          </a:xfrm>
          <a:prstGeom prst="rect">
            <a:avLst/>
          </a:prstGeom>
          <a:noFill/>
        </p:spPr>
        <p:txBody>
          <a:bodyPr wrap="none" lIns="0" tIns="0" rIns="0" bIns="0" rtlCol="0">
            <a:spAutoFit/>
          </a:bodyPr>
          <a:lstStyle/>
          <a:p>
            <a:r>
              <a:rPr lang="en-GB" sz="1000" dirty="0">
                <a:solidFill>
                  <a:schemeClr val="bg1"/>
                </a:solidFill>
                <a:latin typeface="Myriad Pro Light" panose="020B0403030403020204" charset="0"/>
              </a:rPr>
              <a:t>Click here for slide layouts</a:t>
            </a:r>
          </a:p>
        </p:txBody>
      </p:sp>
      <p:sp>
        <p:nvSpPr>
          <p:cNvPr id="9" name="TextBox 8"/>
          <p:cNvSpPr txBox="1"/>
          <p:nvPr userDrawn="1"/>
        </p:nvSpPr>
        <p:spPr>
          <a:xfrm>
            <a:off x="7003213" y="1799154"/>
            <a:ext cx="1365758" cy="153888"/>
          </a:xfrm>
          <a:prstGeom prst="rect">
            <a:avLst/>
          </a:prstGeom>
          <a:noFill/>
        </p:spPr>
        <p:txBody>
          <a:bodyPr wrap="none" lIns="0" tIns="0" rIns="0" bIns="0" rtlCol="0">
            <a:spAutoFit/>
          </a:bodyPr>
          <a:lstStyle/>
          <a:p>
            <a:r>
              <a:rPr lang="en-GB" sz="1000" dirty="0">
                <a:solidFill>
                  <a:schemeClr val="bg1"/>
                </a:solidFill>
                <a:latin typeface="Myriad Pro Light" panose="020B0403030403020204" charset="0"/>
              </a:rPr>
              <a:t>Click here for slide masters</a:t>
            </a:r>
          </a:p>
        </p:txBody>
      </p:sp>
      <p:sp>
        <p:nvSpPr>
          <p:cNvPr id="10" name="TextBox 9"/>
          <p:cNvSpPr txBox="1"/>
          <p:nvPr userDrawn="1"/>
        </p:nvSpPr>
        <p:spPr>
          <a:xfrm>
            <a:off x="6604867" y="3258868"/>
            <a:ext cx="2162451" cy="153888"/>
          </a:xfrm>
          <a:prstGeom prst="rect">
            <a:avLst/>
          </a:prstGeom>
          <a:noFill/>
        </p:spPr>
        <p:txBody>
          <a:bodyPr wrap="none" lIns="0" tIns="0" rIns="0" bIns="0" rtlCol="0">
            <a:spAutoFit/>
          </a:bodyPr>
          <a:lstStyle/>
          <a:p>
            <a:r>
              <a:rPr lang="en-GB" sz="1000" dirty="0">
                <a:solidFill>
                  <a:schemeClr val="bg1"/>
                </a:solidFill>
                <a:latin typeface="Myriad Pro Light" panose="020B0403030403020204" charset="0"/>
              </a:rPr>
              <a:t>Type</a:t>
            </a:r>
            <a:r>
              <a:rPr lang="en-GB" sz="1000" baseline="0" dirty="0">
                <a:solidFill>
                  <a:schemeClr val="bg1"/>
                </a:solidFill>
                <a:latin typeface="Myriad Pro Light" panose="020B0403030403020204" charset="0"/>
              </a:rPr>
              <a:t> your service area on this master slide</a:t>
            </a:r>
            <a:endParaRPr lang="en-GB" sz="1000" dirty="0">
              <a:solidFill>
                <a:schemeClr val="bg1"/>
              </a:solidFill>
              <a:latin typeface="Myriad Pro Light" panose="020B0403030403020204" charset="0"/>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7997" y="553621"/>
            <a:ext cx="2076190" cy="1104762"/>
          </a:xfrm>
          <a:prstGeom prst="rect">
            <a:avLst/>
          </a:prstGeom>
          <a:effectLst>
            <a:outerShdw dist="76200" dir="2700000" algn="tl" rotWithShape="0">
              <a:prstClr val="black">
                <a:alpha val="25000"/>
              </a:prstClr>
            </a:outerShdw>
          </a:effectLst>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739" y="2018424"/>
            <a:ext cx="2068707" cy="1105200"/>
          </a:xfrm>
          <a:prstGeom prst="rect">
            <a:avLst/>
          </a:prstGeom>
          <a:effectLst>
            <a:outerShdw dist="76200" dir="2700000" algn="tl" rotWithShape="0">
              <a:prstClr val="black">
                <a:alpha val="25000"/>
              </a:prstClr>
            </a:outerShdw>
          </a:effectLst>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52759" y="3483858"/>
            <a:ext cx="2066667" cy="1104762"/>
          </a:xfrm>
          <a:prstGeom prst="rect">
            <a:avLst/>
          </a:prstGeom>
          <a:effectLst>
            <a:outerShdw dist="76200" dir="2700000" algn="tl" rotWithShape="0">
              <a:prstClr val="black">
                <a:alpha val="25000"/>
              </a:prstClr>
            </a:outerShdw>
          </a:effectLst>
        </p:spPr>
      </p:pic>
      <p:cxnSp>
        <p:nvCxnSpPr>
          <p:cNvPr id="14" name="Straight Connector 13"/>
          <p:cNvCxnSpPr/>
          <p:nvPr userDrawn="1"/>
        </p:nvCxnSpPr>
        <p:spPr>
          <a:xfrm flipV="1">
            <a:off x="7740352" y="493390"/>
            <a:ext cx="0" cy="710208"/>
          </a:xfrm>
          <a:prstGeom prst="line">
            <a:avLst/>
          </a:prstGeom>
          <a:ln w="12700">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7884368" y="1966716"/>
            <a:ext cx="0" cy="489486"/>
          </a:xfrm>
          <a:prstGeom prst="line">
            <a:avLst/>
          </a:prstGeom>
          <a:ln w="12700">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7380312" y="3412756"/>
            <a:ext cx="0" cy="489486"/>
          </a:xfrm>
          <a:prstGeom prst="line">
            <a:avLst/>
          </a:prstGeom>
          <a:ln w="12700">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024772"/>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transitionsteam@swindon.gov.uk"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swindon.gov.uk/"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2" Type="http://schemas.openxmlformats.org/officeDocument/2006/relationships/hyperlink" Target="https://localoffer.swindon.gov.uk/content/send-local-offer/landing-pages/preparing-for-adult-life-landing-and-content-pages/planning-liv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Hferguson@swindon.gov.uk" TargetMode="External"/><Relationship Id="rId2" Type="http://schemas.openxmlformats.org/officeDocument/2006/relationships/hyperlink" Target="mailto:Aforster@swindon.gov.uk"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t>September 2021 </a:t>
            </a:r>
          </a:p>
        </p:txBody>
      </p:sp>
      <p:sp>
        <p:nvSpPr>
          <p:cNvPr id="5" name="Text Placeholder 4"/>
          <p:cNvSpPr>
            <a:spLocks noGrp="1"/>
          </p:cNvSpPr>
          <p:nvPr>
            <p:ph type="body" sz="quarter" idx="13"/>
          </p:nvPr>
        </p:nvSpPr>
        <p:spPr>
          <a:xfrm>
            <a:off x="612000" y="2835952"/>
            <a:ext cx="4464056" cy="599893"/>
          </a:xfrm>
        </p:spPr>
        <p:txBody>
          <a:bodyPr>
            <a:normAutofit fontScale="92500" lnSpcReduction="10000"/>
          </a:bodyPr>
          <a:lstStyle/>
          <a:p>
            <a:r>
              <a:rPr lang="en-GB" dirty="0"/>
              <a:t>Service Manager for Transitions</a:t>
            </a:r>
          </a:p>
          <a:p>
            <a:r>
              <a:rPr lang="en-GB" dirty="0"/>
              <a:t>Swindon Borough Council</a:t>
            </a:r>
          </a:p>
        </p:txBody>
      </p:sp>
      <p:sp>
        <p:nvSpPr>
          <p:cNvPr id="6" name="Text Placeholder 5"/>
          <p:cNvSpPr>
            <a:spLocks noGrp="1"/>
          </p:cNvSpPr>
          <p:nvPr>
            <p:ph type="body" sz="quarter" idx="14"/>
          </p:nvPr>
        </p:nvSpPr>
        <p:spPr/>
        <p:txBody>
          <a:bodyPr>
            <a:normAutofit fontScale="77500" lnSpcReduction="20000"/>
          </a:bodyPr>
          <a:lstStyle/>
          <a:p>
            <a:r>
              <a:rPr lang="en-GB" dirty="0"/>
              <a:t>The role of the Adult Social Care Transitions Service</a:t>
            </a:r>
          </a:p>
        </p:txBody>
      </p:sp>
      <p:sp>
        <p:nvSpPr>
          <p:cNvPr id="2" name="Text Placeholder 1"/>
          <p:cNvSpPr>
            <a:spLocks noGrp="1"/>
          </p:cNvSpPr>
          <p:nvPr>
            <p:ph type="body" sz="quarter" idx="12"/>
          </p:nvPr>
        </p:nvSpPr>
        <p:spPr/>
        <p:txBody>
          <a:bodyPr/>
          <a:lstStyle/>
          <a:p>
            <a:r>
              <a:rPr lang="en-GB" dirty="0"/>
              <a:t>Alison Forster </a:t>
            </a:r>
          </a:p>
        </p:txBody>
      </p:sp>
    </p:spTree>
    <p:extLst>
      <p:ext uri="{BB962C8B-B14F-4D97-AF65-F5344CB8AC3E}">
        <p14:creationId xmlns:p14="http://schemas.microsoft.com/office/powerpoint/2010/main" val="277613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Referring into the Transitions Service</a:t>
            </a:r>
          </a:p>
        </p:txBody>
      </p:sp>
      <p:sp>
        <p:nvSpPr>
          <p:cNvPr id="3" name="Text Placeholder 2"/>
          <p:cNvSpPr>
            <a:spLocks noGrp="1"/>
          </p:cNvSpPr>
          <p:nvPr>
            <p:ph type="body" sz="quarter" idx="11"/>
          </p:nvPr>
        </p:nvSpPr>
        <p:spPr>
          <a:xfrm>
            <a:off x="539552" y="1203708"/>
            <a:ext cx="7992448" cy="3024226"/>
          </a:xfrm>
        </p:spPr>
        <p:txBody>
          <a:bodyPr>
            <a:normAutofit/>
          </a:bodyPr>
          <a:lstStyle/>
          <a:p>
            <a:pPr algn="ctr"/>
            <a:r>
              <a:rPr lang="en-GB" sz="2000" b="1" dirty="0"/>
              <a:t>Hannah Ferguson, Team Manager, Transitions Team. Adult Social Care</a:t>
            </a:r>
          </a:p>
          <a:p>
            <a:pPr algn="ctr"/>
            <a:endParaRPr lang="en-GB" sz="1300" dirty="0"/>
          </a:p>
          <a:p>
            <a:pPr marL="342900" indent="-342900">
              <a:buFont typeface="Arial" panose="020B0604020202020204" pitchFamily="34" charset="0"/>
              <a:buChar char="•"/>
            </a:pPr>
            <a:r>
              <a:rPr lang="en-GB" sz="1600" dirty="0"/>
              <a:t>Why should I make a referral to the Transitions Team in Adult Social Care?</a:t>
            </a:r>
          </a:p>
          <a:p>
            <a:pPr marL="342900" indent="-342900">
              <a:buFont typeface="Arial" panose="020B0604020202020204" pitchFamily="34" charset="0"/>
              <a:buChar char="•"/>
            </a:pPr>
            <a:r>
              <a:rPr lang="en-GB" sz="1600" dirty="0"/>
              <a:t>When should I make a referral?</a:t>
            </a:r>
          </a:p>
          <a:p>
            <a:pPr marL="342900" indent="-342900">
              <a:buFont typeface="Arial" panose="020B0604020202020204" pitchFamily="34" charset="0"/>
              <a:buChar char="•"/>
            </a:pPr>
            <a:r>
              <a:rPr lang="en-GB" sz="1600" dirty="0"/>
              <a:t>Who can make a referral?</a:t>
            </a:r>
          </a:p>
          <a:p>
            <a:pPr marL="342900" indent="-342900">
              <a:buFont typeface="Arial" panose="020B0604020202020204" pitchFamily="34" charset="0"/>
              <a:buChar char="•"/>
            </a:pPr>
            <a:r>
              <a:rPr lang="en-GB" sz="1600" dirty="0"/>
              <a:t>How can I check if a referral has already been made? </a:t>
            </a:r>
          </a:p>
          <a:p>
            <a:pPr marL="342900" indent="-342900">
              <a:buFont typeface="Arial" panose="020B0604020202020204" pitchFamily="34" charset="0"/>
              <a:buChar char="•"/>
            </a:pPr>
            <a:r>
              <a:rPr lang="en-GB" sz="1600" dirty="0"/>
              <a:t>How do I make a referral? What sort of information is needed to make a referral?</a:t>
            </a:r>
          </a:p>
          <a:p>
            <a:pPr marL="342900" indent="-342900">
              <a:buFont typeface="Arial" panose="020B0604020202020204" pitchFamily="34" charset="0"/>
              <a:buChar char="•"/>
            </a:pPr>
            <a:r>
              <a:rPr lang="en-GB" sz="1600" dirty="0"/>
              <a:t>Who can I talk to about making a referral? Email </a:t>
            </a:r>
            <a:r>
              <a:rPr lang="en-GB" sz="1600" dirty="0">
                <a:hlinkClick r:id="rId2"/>
              </a:rPr>
              <a:t>transitionsteam@swindon.gov.uk</a:t>
            </a:r>
            <a:r>
              <a:rPr lang="en-GB" sz="1600" dirty="0"/>
              <a:t> or call 01793 463333</a:t>
            </a:r>
          </a:p>
          <a:p>
            <a:pPr marL="342900" indent="-342900">
              <a:buFont typeface="Arial" panose="020B0604020202020204" pitchFamily="34" charset="0"/>
              <a:buChar char="•"/>
            </a:pPr>
            <a:r>
              <a:rPr lang="en-GB" sz="1600" dirty="0"/>
              <a:t>What happens after a referral is received by the Transitions Team? </a:t>
            </a:r>
          </a:p>
          <a:p>
            <a:pPr marL="342900" indent="-342900">
              <a:buFont typeface="Arial" panose="020B0604020202020204" pitchFamily="34" charset="0"/>
              <a:buChar char="•"/>
            </a:pPr>
            <a:endParaRPr lang="en-GB" sz="1300" dirty="0"/>
          </a:p>
          <a:p>
            <a:pPr marL="342900" indent="-342900">
              <a:buFont typeface="Arial" panose="020B0604020202020204" pitchFamily="34" charset="0"/>
              <a:buChar char="•"/>
            </a:pPr>
            <a:endParaRPr lang="en-GB" sz="1300" dirty="0"/>
          </a:p>
          <a:p>
            <a:endParaRPr lang="en-GB" dirty="0"/>
          </a:p>
        </p:txBody>
      </p:sp>
    </p:spTree>
    <p:extLst>
      <p:ext uri="{BB962C8B-B14F-4D97-AF65-F5344CB8AC3E}">
        <p14:creationId xmlns:p14="http://schemas.microsoft.com/office/powerpoint/2010/main" val="301064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body" sz="half" idx="1"/>
          </p:nvPr>
        </p:nvSpPr>
        <p:spPr>
          <a:xfrm>
            <a:off x="1439466" y="303610"/>
            <a:ext cx="6210300" cy="504825"/>
          </a:xfrm>
        </p:spPr>
        <p:txBody>
          <a:bodyPr>
            <a:normAutofit fontScale="25000" lnSpcReduction="20000"/>
          </a:bodyPr>
          <a:lstStyle/>
          <a:p>
            <a:pPr algn="ctr"/>
            <a:r>
              <a:rPr lang="en-US" altLang="en-US" sz="12800" b="1" dirty="0">
                <a:solidFill>
                  <a:schemeClr val="accent6">
                    <a:lumMod val="75000"/>
                  </a:schemeClr>
                </a:solidFill>
              </a:rPr>
              <a:t>Referral to Transitions Team</a:t>
            </a:r>
          </a:p>
          <a:p>
            <a:pPr algn="ctr"/>
            <a:r>
              <a:rPr lang="en-US" altLang="en-US" sz="9600" b="1" dirty="0">
                <a:solidFill>
                  <a:srgbClr val="0070C0"/>
                </a:solidFill>
              </a:rPr>
              <a:t>Just search for ‘Transitions Referral’ at </a:t>
            </a:r>
            <a:r>
              <a:rPr lang="en-US" altLang="en-US" sz="9600" b="1" dirty="0">
                <a:solidFill>
                  <a:srgbClr val="0070C0"/>
                </a:solidFill>
                <a:hlinkClick r:id="rId2"/>
              </a:rPr>
              <a:t>www.swindon.gov.uk</a:t>
            </a:r>
            <a:r>
              <a:rPr lang="en-US" altLang="en-US" sz="9600" b="1" dirty="0">
                <a:solidFill>
                  <a:srgbClr val="0070C0"/>
                </a:solidFill>
              </a:rPr>
              <a:t> </a:t>
            </a:r>
            <a:endParaRPr lang="en-US" altLang="en-US" sz="9600" dirty="0">
              <a:solidFill>
                <a:srgbClr val="0070C0"/>
              </a:solidFill>
            </a:endParaRPr>
          </a:p>
          <a:p>
            <a:endParaRPr lang="en-US" altLang="en-US" sz="2100" dirty="0"/>
          </a:p>
          <a:p>
            <a:endParaRPr lang="en-US" altLang="en-US" sz="2100" dirty="0"/>
          </a:p>
          <a:p>
            <a:endParaRPr lang="en-US" altLang="en-US" sz="2100" dirty="0"/>
          </a:p>
          <a:p>
            <a:endParaRPr lang="en-US" altLang="en-US" sz="2100" dirty="0"/>
          </a:p>
          <a:p>
            <a:endParaRPr lang="en-US" altLang="en-US" sz="1125" dirty="0"/>
          </a:p>
          <a:p>
            <a:r>
              <a:rPr lang="en-US" altLang="en-US" sz="1800" dirty="0"/>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1625774"/>
            <a:ext cx="3960440" cy="2674168"/>
          </a:xfrm>
          <a:prstGeom prst="rect">
            <a:avLst/>
          </a:prstGeom>
        </p:spPr>
      </p:pic>
    </p:spTree>
    <p:extLst>
      <p:ext uri="{BB962C8B-B14F-4D97-AF65-F5344CB8AC3E}">
        <p14:creationId xmlns:p14="http://schemas.microsoft.com/office/powerpoint/2010/main" val="2273662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Roles in the Transitions Team at Swindon Borough Council</a:t>
            </a:r>
          </a:p>
        </p:txBody>
      </p:sp>
      <p:sp>
        <p:nvSpPr>
          <p:cNvPr id="4" name="Text Placeholder 3"/>
          <p:cNvSpPr>
            <a:spLocks noGrp="1"/>
          </p:cNvSpPr>
          <p:nvPr>
            <p:ph type="body" sz="quarter" idx="11"/>
          </p:nvPr>
        </p:nvSpPr>
        <p:spPr/>
        <p:txBody>
          <a:bodyPr/>
          <a:lstStyle/>
          <a:p>
            <a:r>
              <a:rPr lang="en-GB" dirty="0"/>
              <a:t>Alison Forster, Service Manager, Transitions. </a:t>
            </a:r>
          </a:p>
        </p:txBody>
      </p:sp>
    </p:spTree>
    <p:extLst>
      <p:ext uri="{BB962C8B-B14F-4D97-AF65-F5344CB8AC3E}">
        <p14:creationId xmlns:p14="http://schemas.microsoft.com/office/powerpoint/2010/main" val="217709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Roles in the Transitions Team at Swindon Borough Council</a:t>
            </a:r>
          </a:p>
        </p:txBody>
      </p:sp>
      <p:sp>
        <p:nvSpPr>
          <p:cNvPr id="3" name="Text Placeholder 2"/>
          <p:cNvSpPr>
            <a:spLocks noGrp="1"/>
          </p:cNvSpPr>
          <p:nvPr>
            <p:ph type="body" sz="quarter" idx="11"/>
          </p:nvPr>
        </p:nvSpPr>
        <p:spPr/>
        <p:txBody>
          <a:bodyPr>
            <a:normAutofit/>
          </a:bodyPr>
          <a:lstStyle/>
          <a:p>
            <a:pPr marL="342900" indent="-342900">
              <a:buFont typeface="Arial" panose="020B0604020202020204" pitchFamily="34" charset="0"/>
              <a:buChar char="•"/>
            </a:pPr>
            <a:r>
              <a:rPr lang="en-GB" sz="2800" dirty="0"/>
              <a:t>Transitions Team structure</a:t>
            </a:r>
          </a:p>
          <a:p>
            <a:pPr marL="342900" indent="-342900">
              <a:buFont typeface="Arial" panose="020B0604020202020204" pitchFamily="34" charset="0"/>
              <a:buChar char="•"/>
            </a:pPr>
            <a:r>
              <a:rPr lang="en-GB" sz="2800" dirty="0"/>
              <a:t>Their roles</a:t>
            </a:r>
          </a:p>
          <a:p>
            <a:pPr marL="342900" indent="-342900">
              <a:buFont typeface="Arial" panose="020B0604020202020204" pitchFamily="34" charset="0"/>
              <a:buChar char="•"/>
            </a:pPr>
            <a:r>
              <a:rPr lang="en-GB" sz="2800" dirty="0"/>
              <a:t>Our key partners - SEND, Children’s Services, Health, Schools and Colleges, Employers, Housing, support in the community, voluntary sector and commissioned providers. </a:t>
            </a:r>
          </a:p>
        </p:txBody>
      </p:sp>
    </p:spTree>
    <p:extLst>
      <p:ext uri="{BB962C8B-B14F-4D97-AF65-F5344CB8AC3E}">
        <p14:creationId xmlns:p14="http://schemas.microsoft.com/office/powerpoint/2010/main" val="3396823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1"/>
          <p:cNvGrpSpPr>
            <a:grpSpLocks/>
          </p:cNvGrpSpPr>
          <p:nvPr/>
        </p:nvGrpSpPr>
        <p:grpSpPr bwMode="auto">
          <a:xfrm>
            <a:off x="1478756" y="1025129"/>
            <a:ext cx="6225779" cy="3382565"/>
            <a:chOff x="448344" y="1367408"/>
            <a:chExt cx="8300120" cy="4113213"/>
          </a:xfrm>
        </p:grpSpPr>
        <p:sp>
          <p:nvSpPr>
            <p:cNvPr id="7" name="Rectangle 25"/>
            <p:cNvSpPr>
              <a:spLocks noChangeArrowheads="1"/>
            </p:cNvSpPr>
            <p:nvPr/>
          </p:nvSpPr>
          <p:spPr bwMode="auto">
            <a:xfrm>
              <a:off x="448344" y="1367408"/>
              <a:ext cx="5893736" cy="4113213"/>
            </a:xfrm>
            <a:prstGeom prst="rect">
              <a:avLst/>
            </a:prstGeom>
            <a:solidFill>
              <a:schemeClr val="accent1">
                <a:lumMod val="20000"/>
                <a:lumOff val="80000"/>
              </a:schemeClr>
            </a:solidFill>
            <a:ln>
              <a:noFill/>
            </a:ln>
            <a:extLst>
              <a:ext uri="{91240B29-F687-4f45-9708-019B960494DF}"/>
            </a:extLst>
          </p:spPr>
          <p:txBody>
            <a:bodyPr wrap="none"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buClr>
                  <a:srgbClr val="7AC6E8"/>
                </a:buClr>
                <a:buFont typeface="Wingdings" panose="05000000000000000000" pitchFamily="2" charset="2"/>
                <a:buChar char="n"/>
                <a:defRPr/>
              </a:pPr>
              <a:endParaRPr lang="en-GB" altLang="en-US" sz="1800" dirty="0"/>
            </a:p>
          </p:txBody>
        </p:sp>
        <p:sp>
          <p:nvSpPr>
            <p:cNvPr id="8" name="AutoShape 28"/>
            <p:cNvSpPr>
              <a:spLocks noChangeArrowheads="1"/>
            </p:cNvSpPr>
            <p:nvPr/>
          </p:nvSpPr>
          <p:spPr bwMode="auto">
            <a:xfrm>
              <a:off x="4202367" y="1367408"/>
              <a:ext cx="4546097" cy="4113213"/>
            </a:xfrm>
            <a:prstGeom prst="roundRect">
              <a:avLst>
                <a:gd name="adj" fmla="val 16667"/>
              </a:avLst>
            </a:prstGeom>
            <a:solidFill>
              <a:schemeClr val="accent1">
                <a:lumMod val="20000"/>
                <a:lumOff val="80000"/>
              </a:schemeClr>
            </a:solidFill>
            <a:ln>
              <a:noFill/>
            </a:ln>
          </p:spPr>
          <p:txBody>
            <a:bodyPr wrap="none" anchor="ctr"/>
            <a:lstStyle/>
            <a:p>
              <a:pPr algn="ctr">
                <a:defRPr/>
              </a:pPr>
              <a:r>
                <a:rPr lang="en-US" sz="1350" dirty="0">
                  <a:latin typeface="Times" charset="0"/>
                  <a:ea typeface="ＭＳ Ｐゴシック" charset="0"/>
                  <a:cs typeface="ＭＳ Ｐゴシック" charset="0"/>
                </a:rPr>
                <a:t> </a:t>
              </a:r>
            </a:p>
          </p:txBody>
        </p:sp>
      </p:grpSp>
      <p:sp>
        <p:nvSpPr>
          <p:cNvPr id="237571" name="Rectangle 3"/>
          <p:cNvSpPr>
            <a:spLocks noGrp="1" noChangeArrowheads="1"/>
          </p:cNvSpPr>
          <p:nvPr>
            <p:ph type="body" sz="half" idx="1"/>
          </p:nvPr>
        </p:nvSpPr>
        <p:spPr>
          <a:xfrm>
            <a:off x="1439466" y="303610"/>
            <a:ext cx="6210300" cy="504825"/>
          </a:xfrm>
        </p:spPr>
        <p:txBody>
          <a:bodyPr>
            <a:normAutofit fontScale="25000" lnSpcReduction="20000"/>
          </a:bodyPr>
          <a:lstStyle/>
          <a:p>
            <a:pPr algn="ctr"/>
            <a:r>
              <a:rPr lang="en-US" altLang="en-US" sz="12800" b="1" dirty="0">
                <a:solidFill>
                  <a:schemeClr val="accent6">
                    <a:lumMod val="75000"/>
                  </a:schemeClr>
                </a:solidFill>
              </a:rPr>
              <a:t>Transitions Team </a:t>
            </a:r>
          </a:p>
          <a:p>
            <a:endParaRPr lang="en-US" altLang="en-US" sz="2100" dirty="0"/>
          </a:p>
          <a:p>
            <a:endParaRPr lang="en-US" altLang="en-US" sz="2100" dirty="0"/>
          </a:p>
          <a:p>
            <a:endParaRPr lang="en-US" altLang="en-US" sz="2100" dirty="0"/>
          </a:p>
          <a:p>
            <a:endParaRPr lang="en-US" altLang="en-US" sz="2100" dirty="0"/>
          </a:p>
          <a:p>
            <a:endParaRPr lang="en-US" altLang="en-US" sz="2100" dirty="0"/>
          </a:p>
          <a:p>
            <a:endParaRPr lang="en-US" altLang="en-US" sz="1125" dirty="0"/>
          </a:p>
          <a:p>
            <a:r>
              <a:rPr lang="en-US" altLang="en-US" sz="1800" dirty="0"/>
              <a:t>  </a:t>
            </a:r>
          </a:p>
        </p:txBody>
      </p:sp>
      <p:sp>
        <p:nvSpPr>
          <p:cNvPr id="237572" name="Rectangle 3"/>
          <p:cNvSpPr txBox="1">
            <a:spLocks noChangeArrowheads="1"/>
          </p:cNvSpPr>
          <p:nvPr/>
        </p:nvSpPr>
        <p:spPr bwMode="auto">
          <a:xfrm>
            <a:off x="1478756" y="808435"/>
            <a:ext cx="6225779" cy="3599259"/>
          </a:xfrm>
          <a:prstGeom prst="rect">
            <a:avLst/>
          </a:prstGeom>
          <a:solidFill>
            <a:schemeClr val="accent6">
              <a:lumMod val="20000"/>
              <a:lumOff val="80000"/>
            </a:schemeClr>
          </a:solidFill>
          <a:ln>
            <a:noFill/>
          </a:ln>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marL="214313" indent="-214313">
              <a:lnSpc>
                <a:spcPct val="90000"/>
              </a:lnSpc>
              <a:defRPr/>
            </a:pPr>
            <a:endParaRPr lang="en-GB" sz="2100" b="1" dirty="0">
              <a:latin typeface="Calibri Light" panose="020F0302020204030204" pitchFamily="34" charset="0"/>
            </a:endParaRPr>
          </a:p>
          <a:p>
            <a:pPr eaLnBrk="1" hangingPunct="1">
              <a:lnSpc>
                <a:spcPct val="90000"/>
              </a:lnSpc>
              <a:buFontTx/>
              <a:buNone/>
              <a:defRPr/>
            </a:pPr>
            <a:endParaRPr lang="en-US" altLang="en-US" sz="2100" b="1" i="1" dirty="0">
              <a:solidFill>
                <a:srgbClr val="404040"/>
              </a:solidFill>
              <a:latin typeface="Calibri Light" panose="020F0302020204030204" pitchFamily="34" charset="0"/>
            </a:endParaRPr>
          </a:p>
          <a:p>
            <a:pPr eaLnBrk="1" hangingPunct="1">
              <a:lnSpc>
                <a:spcPct val="90000"/>
              </a:lnSpc>
              <a:buFontTx/>
              <a:buNone/>
              <a:defRPr/>
            </a:pPr>
            <a:endParaRPr lang="en-US" altLang="en-US" sz="2100" i="1" dirty="0">
              <a:solidFill>
                <a:srgbClr val="404040"/>
              </a:solidFill>
            </a:endParaRPr>
          </a:p>
        </p:txBody>
      </p:sp>
      <p:graphicFrame>
        <p:nvGraphicFramePr>
          <p:cNvPr id="11" name="Diagram 10"/>
          <p:cNvGraphicFramePr/>
          <p:nvPr>
            <p:extLst>
              <p:ext uri="{D42A27DB-BD31-4B8C-83A1-F6EECF244321}">
                <p14:modId xmlns:p14="http://schemas.microsoft.com/office/powerpoint/2010/main" val="1399174343"/>
              </p:ext>
            </p:extLst>
          </p:nvPr>
        </p:nvGraphicFramePr>
        <p:xfrm>
          <a:off x="1478756" y="808435"/>
          <a:ext cx="6225779" cy="3708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392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Planning Live</a:t>
            </a:r>
          </a:p>
        </p:txBody>
      </p:sp>
      <p:sp>
        <p:nvSpPr>
          <p:cNvPr id="3" name="Text Placeholder 2"/>
          <p:cNvSpPr>
            <a:spLocks noGrp="1"/>
          </p:cNvSpPr>
          <p:nvPr>
            <p:ph type="body" sz="quarter" idx="11"/>
          </p:nvPr>
        </p:nvSpPr>
        <p:spPr/>
        <p:txBody>
          <a:bodyPr>
            <a:normAutofit/>
          </a:bodyPr>
          <a:lstStyle/>
          <a:p>
            <a:r>
              <a:rPr lang="en-GB" b="1" dirty="0"/>
              <a:t>Hannah Ferguson , Team Manager Transitions</a:t>
            </a:r>
          </a:p>
        </p:txBody>
      </p:sp>
    </p:spTree>
    <p:extLst>
      <p:ext uri="{BB962C8B-B14F-4D97-AF65-F5344CB8AC3E}">
        <p14:creationId xmlns:p14="http://schemas.microsoft.com/office/powerpoint/2010/main" val="390697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34964" y="400287"/>
            <a:ext cx="6866036" cy="443272"/>
          </a:xfrm>
          <a:prstGeom prst="rect">
            <a:avLst/>
          </a:prstGeom>
          <a:solidFill>
            <a:srgbClr val="006666"/>
          </a:solidFill>
          <a:ln/>
        </p:spPr>
        <p:style>
          <a:lnRef idx="0">
            <a:schemeClr val="accent1"/>
          </a:lnRef>
          <a:fillRef idx="3">
            <a:schemeClr val="accent1"/>
          </a:fillRef>
          <a:effectRef idx="3">
            <a:schemeClr val="accent1"/>
          </a:effectRef>
          <a:fontRef idx="minor">
            <a:schemeClr val="lt1"/>
          </a:fontRef>
        </p:style>
        <p:txBody>
          <a:bodyPr anchor="ctr"/>
          <a:lstStyle/>
          <a:p>
            <a:pPr eaLnBrk="0" hangingPunct="0">
              <a:defRPr/>
            </a:pPr>
            <a:r>
              <a:rPr lang="en-GB" sz="2700" b="1" dirty="0">
                <a:solidFill>
                  <a:srgbClr val="FFFFFF"/>
                </a:solidFill>
                <a:latin typeface="Century Gothic" pitchFamily="34" charset="0"/>
                <a:ea typeface="MS Mincho" pitchFamily="49" charset="-128"/>
                <a:cs typeface="Times New Roman" pitchFamily="18" charset="0"/>
              </a:rPr>
              <a:t> What is Planning Live?</a:t>
            </a:r>
            <a:endParaRPr lang="en-GB" sz="2700" dirty="0">
              <a:solidFill>
                <a:schemeClr val="tx1"/>
              </a:solidFill>
              <a:latin typeface="Century Gothic" pitchFamily="34" charset="0"/>
              <a:ea typeface="MS Mincho" pitchFamily="49" charset="-128"/>
              <a:cs typeface="Times New Roman" pitchFamily="18" charset="0"/>
            </a:endParaRPr>
          </a:p>
        </p:txBody>
      </p:sp>
      <p:graphicFrame>
        <p:nvGraphicFramePr>
          <p:cNvPr id="2" name="Table 1"/>
          <p:cNvGraphicFramePr>
            <a:graphicFrameLocks noGrp="1"/>
          </p:cNvGraphicFramePr>
          <p:nvPr>
            <p:extLst/>
          </p:nvPr>
        </p:nvGraphicFramePr>
        <p:xfrm>
          <a:off x="1341882" y="986673"/>
          <a:ext cx="6468617" cy="3950432"/>
        </p:xfrm>
        <a:graphic>
          <a:graphicData uri="http://schemas.openxmlformats.org/drawingml/2006/table">
            <a:tbl>
              <a:tblPr firstRow="1" bandRow="1">
                <a:tableStyleId>{2D5ABB26-0587-4C30-8999-92F81FD0307C}</a:tableStyleId>
              </a:tblPr>
              <a:tblGrid>
                <a:gridCol w="6468617">
                  <a:extLst>
                    <a:ext uri="{9D8B030D-6E8A-4147-A177-3AD203B41FA5}">
                      <a16:colId xmlns:a16="http://schemas.microsoft.com/office/drawing/2014/main" val="20000"/>
                    </a:ext>
                  </a:extLst>
                </a:gridCol>
              </a:tblGrid>
              <a:tr h="461190">
                <a:tc>
                  <a:txBody>
                    <a:bodyPr/>
                    <a:lstStyle/>
                    <a:p>
                      <a:pPr marL="0" indent="0">
                        <a:buNone/>
                      </a:pPr>
                      <a:r>
                        <a:rPr lang="en-US" sz="1800" b="0" dirty="0">
                          <a:solidFill>
                            <a:srgbClr val="0000FF"/>
                          </a:solidFill>
                          <a:latin typeface="Century Gothic"/>
                          <a:cs typeface="Century Gothic"/>
                        </a:rPr>
                        <a:t>It’s a new approach</a:t>
                      </a:r>
                      <a:r>
                        <a:rPr lang="en-US" sz="1800" b="0" baseline="0" dirty="0">
                          <a:solidFill>
                            <a:srgbClr val="0000FF"/>
                          </a:solidFill>
                          <a:latin typeface="Century Gothic"/>
                          <a:cs typeface="Century Gothic"/>
                        </a:rPr>
                        <a:t> to planning for adult life</a:t>
                      </a:r>
                      <a:endParaRPr lang="en-US" sz="1800" b="0" dirty="0">
                        <a:solidFill>
                          <a:srgbClr val="0000FF"/>
                        </a:solidFill>
                        <a:latin typeface="Century Gothic"/>
                        <a:cs typeface="Century Gothic"/>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48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solidFill>
                            <a:schemeClr val="accent1">
                              <a:lumMod val="75000"/>
                            </a:schemeClr>
                          </a:solidFill>
                          <a:latin typeface="Century Gothic"/>
                          <a:cs typeface="Century Gothic"/>
                        </a:rPr>
                        <a:t>It’s a ‘discovery conversation’,</a:t>
                      </a:r>
                      <a:r>
                        <a:rPr lang="en-US" sz="1800" b="0" baseline="0" dirty="0">
                          <a:solidFill>
                            <a:schemeClr val="accent1">
                              <a:lumMod val="75000"/>
                            </a:schemeClr>
                          </a:solidFill>
                          <a:latin typeface="Century Gothic"/>
                          <a:cs typeface="Century Gothic"/>
                        </a:rPr>
                        <a:t> not an assessment</a:t>
                      </a:r>
                      <a:endParaRPr lang="en-US" sz="1800" b="0" dirty="0">
                        <a:solidFill>
                          <a:schemeClr val="accent1">
                            <a:lumMod val="75000"/>
                          </a:schemeClr>
                        </a:solidFill>
                        <a:latin typeface="Century Gothic"/>
                        <a:cs typeface="Century Gothic"/>
                      </a:endParaRPr>
                    </a:p>
                    <a:p>
                      <a:endParaRPr lang="en-US" sz="1400" b="0" dirty="0">
                        <a:latin typeface="Century Gothic"/>
                        <a:cs typeface="Century Gothic"/>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1165860">
                <a:tc>
                  <a:txBody>
                    <a:bodyPr/>
                    <a:lstStyle/>
                    <a:p>
                      <a:r>
                        <a:rPr lang="en-US" sz="1800" baseline="0" dirty="0">
                          <a:solidFill>
                            <a:schemeClr val="accent3">
                              <a:lumMod val="75000"/>
                            </a:schemeClr>
                          </a:solidFill>
                          <a:latin typeface="Century Gothic"/>
                          <a:cs typeface="Century Gothic"/>
                        </a:rPr>
                        <a:t>It’s a conversation with a young person and people important to them, to help them to think about their life, what’s important to them now, and what they aspire to achieve in the future</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8915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aseline="0" dirty="0">
                          <a:solidFill>
                            <a:schemeClr val="accent6">
                              <a:lumMod val="75000"/>
                            </a:schemeClr>
                          </a:solidFill>
                          <a:latin typeface="Century Gothic"/>
                          <a:cs typeface="Century Gothic"/>
                        </a:rPr>
                        <a:t>It explores and builds on young people’s gifts, skills, interests, to explore possibilities</a:t>
                      </a:r>
                    </a:p>
                    <a:p>
                      <a:endParaRPr lang="en-US" sz="1800" baseline="0" dirty="0">
                        <a:solidFill>
                          <a:schemeClr val="accent3">
                            <a:lumMod val="75000"/>
                          </a:schemeClr>
                        </a:solidFill>
                        <a:latin typeface="Century Gothic"/>
                        <a:cs typeface="Century Gothic"/>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875582">
                <a:tc>
                  <a:txBody>
                    <a:bodyPr/>
                    <a:lstStyle/>
                    <a:p>
                      <a:r>
                        <a:rPr lang="en-US" sz="1800" baseline="0" dirty="0">
                          <a:solidFill>
                            <a:schemeClr val="accent4">
                              <a:lumMod val="50000"/>
                            </a:schemeClr>
                          </a:solidFill>
                          <a:latin typeface="Century Gothic"/>
                          <a:cs typeface="Century Gothic"/>
                        </a:rPr>
                        <a:t>The Planning Live question: what would it take for this young person to lead a good life?</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6334538" y="367158"/>
            <a:ext cx="1475961" cy="526007"/>
          </a:xfrm>
          <a:prstGeom prst="rect">
            <a:avLst/>
          </a:prstGeom>
        </p:spPr>
      </p:pic>
    </p:spTree>
    <p:extLst>
      <p:ext uri="{BB962C8B-B14F-4D97-AF65-F5344CB8AC3E}">
        <p14:creationId xmlns:p14="http://schemas.microsoft.com/office/powerpoint/2010/main" val="164882377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34964" y="267771"/>
            <a:ext cx="6866036" cy="443272"/>
          </a:xfrm>
          <a:prstGeom prst="rect">
            <a:avLst/>
          </a:prstGeom>
          <a:solidFill>
            <a:srgbClr val="006666"/>
          </a:solidFill>
          <a:ln/>
        </p:spPr>
        <p:style>
          <a:lnRef idx="0">
            <a:schemeClr val="accent1"/>
          </a:lnRef>
          <a:fillRef idx="3">
            <a:schemeClr val="accent1"/>
          </a:fillRef>
          <a:effectRef idx="3">
            <a:schemeClr val="accent1"/>
          </a:effectRef>
          <a:fontRef idx="minor">
            <a:schemeClr val="lt1"/>
          </a:fontRef>
        </p:style>
        <p:txBody>
          <a:bodyPr anchor="ctr"/>
          <a:lstStyle/>
          <a:p>
            <a:pPr eaLnBrk="0" hangingPunct="0">
              <a:defRPr/>
            </a:pPr>
            <a:r>
              <a:rPr lang="en-GB" sz="2700" b="1" dirty="0">
                <a:solidFill>
                  <a:srgbClr val="FFFFFF"/>
                </a:solidFill>
                <a:latin typeface="Century Gothic" pitchFamily="34" charset="0"/>
                <a:ea typeface="MS Mincho" pitchFamily="49" charset="-128"/>
                <a:cs typeface="Times New Roman" pitchFamily="18" charset="0"/>
              </a:rPr>
              <a:t> </a:t>
            </a:r>
            <a:endParaRPr lang="en-GB" sz="2700" dirty="0">
              <a:solidFill>
                <a:schemeClr val="tx1"/>
              </a:solidFill>
              <a:latin typeface="Century Gothic" pitchFamily="34" charset="0"/>
              <a:ea typeface="MS Mincho" pitchFamily="49" charset="-128"/>
              <a:cs typeface="Times New Roman" pitchFamily="18" charset="0"/>
            </a:endParaRPr>
          </a:p>
        </p:txBody>
      </p:sp>
      <p:graphicFrame>
        <p:nvGraphicFramePr>
          <p:cNvPr id="3" name="Table 2"/>
          <p:cNvGraphicFramePr>
            <a:graphicFrameLocks noGrp="1"/>
          </p:cNvGraphicFramePr>
          <p:nvPr>
            <p:extLst/>
          </p:nvPr>
        </p:nvGraphicFramePr>
        <p:xfrm>
          <a:off x="1410463" y="809244"/>
          <a:ext cx="6325493" cy="4155948"/>
        </p:xfrm>
        <a:graphic>
          <a:graphicData uri="http://schemas.openxmlformats.org/drawingml/2006/table">
            <a:tbl>
              <a:tblPr firstRow="1" bandRow="1">
                <a:tableStyleId>{2D5ABB26-0587-4C30-8999-92F81FD0307C}</a:tableStyleId>
              </a:tblPr>
              <a:tblGrid>
                <a:gridCol w="6325493">
                  <a:extLst>
                    <a:ext uri="{9D8B030D-6E8A-4147-A177-3AD203B41FA5}">
                      <a16:colId xmlns:a16="http://schemas.microsoft.com/office/drawing/2014/main" val="20000"/>
                    </a:ext>
                  </a:extLst>
                </a:gridCol>
              </a:tblGrid>
              <a:tr h="4155948">
                <a:tc>
                  <a:txBody>
                    <a:bodyPr/>
                    <a:lstStyle/>
                    <a:p>
                      <a:endParaRPr lang="en-US" sz="900" baseline="0" dirty="0">
                        <a:solidFill>
                          <a:srgbClr val="000000"/>
                        </a:solidFill>
                        <a:latin typeface="Century Gothic"/>
                        <a:cs typeface="Century Gothic"/>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a:blip r:embed="rId3"/>
          <a:stretch>
            <a:fillRect/>
          </a:stretch>
        </p:blipFill>
        <p:spPr>
          <a:xfrm>
            <a:off x="6334538" y="234642"/>
            <a:ext cx="1475961" cy="52600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851" b="14587"/>
          <a:stretch/>
        </p:blipFill>
        <p:spPr>
          <a:xfrm>
            <a:off x="2432305" y="809244"/>
            <a:ext cx="3998213" cy="4155948"/>
          </a:xfrm>
          <a:prstGeom prst="rect">
            <a:avLst/>
          </a:prstGeom>
        </p:spPr>
      </p:pic>
    </p:spTree>
    <p:extLst>
      <p:ext uri="{BB962C8B-B14F-4D97-AF65-F5344CB8AC3E}">
        <p14:creationId xmlns:p14="http://schemas.microsoft.com/office/powerpoint/2010/main" val="27166545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34964" y="267771"/>
            <a:ext cx="6866036" cy="443272"/>
          </a:xfrm>
          <a:prstGeom prst="rect">
            <a:avLst/>
          </a:prstGeom>
          <a:solidFill>
            <a:srgbClr val="006666"/>
          </a:solidFill>
          <a:ln/>
        </p:spPr>
        <p:style>
          <a:lnRef idx="0">
            <a:schemeClr val="accent1"/>
          </a:lnRef>
          <a:fillRef idx="3">
            <a:schemeClr val="accent1"/>
          </a:fillRef>
          <a:effectRef idx="3">
            <a:schemeClr val="accent1"/>
          </a:effectRef>
          <a:fontRef idx="minor">
            <a:schemeClr val="lt1"/>
          </a:fontRef>
        </p:style>
        <p:txBody>
          <a:bodyPr anchor="ctr"/>
          <a:lstStyle/>
          <a:p>
            <a:pPr eaLnBrk="0" hangingPunct="0">
              <a:defRPr/>
            </a:pPr>
            <a:r>
              <a:rPr lang="en-GB" sz="2700" b="1" dirty="0">
                <a:solidFill>
                  <a:srgbClr val="FFFFFF"/>
                </a:solidFill>
                <a:latin typeface="Century Gothic" pitchFamily="34" charset="0"/>
                <a:ea typeface="MS Mincho" pitchFamily="49" charset="-128"/>
                <a:cs typeface="Times New Roman" pitchFamily="18" charset="0"/>
              </a:rPr>
              <a:t> </a:t>
            </a:r>
            <a:endParaRPr lang="en-GB" sz="2700" dirty="0">
              <a:solidFill>
                <a:schemeClr val="tx1"/>
              </a:solidFill>
              <a:latin typeface="Century Gothic" pitchFamily="34" charset="0"/>
              <a:ea typeface="MS Mincho" pitchFamily="49" charset="-128"/>
              <a:cs typeface="Times New Roman" pitchFamily="18" charset="0"/>
            </a:endParaRPr>
          </a:p>
        </p:txBody>
      </p:sp>
      <p:graphicFrame>
        <p:nvGraphicFramePr>
          <p:cNvPr id="3" name="Table 2"/>
          <p:cNvGraphicFramePr>
            <a:graphicFrameLocks noGrp="1"/>
          </p:cNvGraphicFramePr>
          <p:nvPr>
            <p:extLst/>
          </p:nvPr>
        </p:nvGraphicFramePr>
        <p:xfrm>
          <a:off x="1410463" y="793777"/>
          <a:ext cx="6325493" cy="4274285"/>
        </p:xfrm>
        <a:graphic>
          <a:graphicData uri="http://schemas.openxmlformats.org/drawingml/2006/table">
            <a:tbl>
              <a:tblPr firstRow="1" bandRow="1">
                <a:tableStyleId>{2D5ABB26-0587-4C30-8999-92F81FD0307C}</a:tableStyleId>
              </a:tblPr>
              <a:tblGrid>
                <a:gridCol w="6325493">
                  <a:extLst>
                    <a:ext uri="{9D8B030D-6E8A-4147-A177-3AD203B41FA5}">
                      <a16:colId xmlns:a16="http://schemas.microsoft.com/office/drawing/2014/main" val="20000"/>
                    </a:ext>
                  </a:extLst>
                </a:gridCol>
              </a:tblGrid>
              <a:tr h="4274285">
                <a:tc>
                  <a:txBody>
                    <a:bodyPr/>
                    <a:lstStyle/>
                    <a:p>
                      <a:endParaRPr lang="en-US" sz="900" baseline="0" dirty="0">
                        <a:solidFill>
                          <a:srgbClr val="000000"/>
                        </a:solidFill>
                        <a:latin typeface="Century Gothic"/>
                        <a:cs typeface="Century Gothic"/>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a:blip r:embed="rId3"/>
          <a:stretch>
            <a:fillRect/>
          </a:stretch>
        </p:blipFill>
        <p:spPr>
          <a:xfrm>
            <a:off x="6334538" y="234642"/>
            <a:ext cx="1475961" cy="52600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6930" r="5470" b="8251"/>
          <a:stretch/>
        </p:blipFill>
        <p:spPr>
          <a:xfrm>
            <a:off x="2542066" y="809244"/>
            <a:ext cx="3792473" cy="4258818"/>
          </a:xfrm>
          <a:prstGeom prst="rect">
            <a:avLst/>
          </a:prstGeom>
        </p:spPr>
      </p:pic>
    </p:spTree>
    <p:extLst>
      <p:ext uri="{BB962C8B-B14F-4D97-AF65-F5344CB8AC3E}">
        <p14:creationId xmlns:p14="http://schemas.microsoft.com/office/powerpoint/2010/main" val="7751912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Planning Live</a:t>
            </a:r>
          </a:p>
        </p:txBody>
      </p:sp>
      <p:sp>
        <p:nvSpPr>
          <p:cNvPr id="3" name="Text Placeholder 2"/>
          <p:cNvSpPr>
            <a:spLocks noGrp="1"/>
          </p:cNvSpPr>
          <p:nvPr>
            <p:ph type="body" sz="quarter" idx="11"/>
          </p:nvPr>
        </p:nvSpPr>
        <p:spPr/>
        <p:txBody>
          <a:bodyPr>
            <a:normAutofit/>
          </a:bodyPr>
          <a:lstStyle/>
          <a:p>
            <a:pPr marL="342900" indent="-342900">
              <a:buFont typeface="Arial" panose="020B0604020202020204" pitchFamily="34" charset="0"/>
              <a:buChar char="•"/>
            </a:pPr>
            <a:r>
              <a:rPr lang="en-GB" dirty="0"/>
              <a:t>If you want to find out more about Planning Live </a:t>
            </a:r>
            <a:r>
              <a:rPr lang="en-GB" dirty="0">
                <a:hlinkClick r:id="rId2"/>
              </a:rPr>
              <a:t>https://localoffer.swindon.gov.uk/content/send-local-offer/landing-pages/preparing-for-adult-life-landing-and-content-pages/planning-live/</a:t>
            </a:r>
            <a:r>
              <a:rPr lang="en-GB" dirty="0"/>
              <a:t>  (Commonweal School video)</a:t>
            </a:r>
          </a:p>
          <a:p>
            <a:endParaRPr lang="en-GB" sz="1400" dirty="0"/>
          </a:p>
        </p:txBody>
      </p:sp>
    </p:spTree>
    <p:extLst>
      <p:ext uri="{BB962C8B-B14F-4D97-AF65-F5344CB8AC3E}">
        <p14:creationId xmlns:p14="http://schemas.microsoft.com/office/powerpoint/2010/main" val="296953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4"/>
          </p:nvPr>
        </p:nvSpPr>
        <p:spPr>
          <a:xfrm>
            <a:off x="467544" y="267494"/>
            <a:ext cx="8280920" cy="3240360"/>
          </a:xfrm>
        </p:spPr>
        <p:txBody>
          <a:bodyPr>
            <a:normAutofit fontScale="92500" lnSpcReduction="20000"/>
          </a:bodyPr>
          <a:lstStyle/>
          <a:p>
            <a:pPr lvl="0"/>
            <a:endParaRPr lang="en-GB" sz="2600" b="1" dirty="0"/>
          </a:p>
          <a:p>
            <a:pPr lvl="0"/>
            <a:endParaRPr lang="en-GB" sz="2600" b="1" dirty="0"/>
          </a:p>
          <a:p>
            <a:pPr lvl="0"/>
            <a:r>
              <a:rPr lang="en-GB" sz="2600" b="1" dirty="0"/>
              <a:t>How this session will work</a:t>
            </a:r>
            <a:r>
              <a:rPr lang="en-GB" sz="2600" dirty="0"/>
              <a:t>:</a:t>
            </a:r>
          </a:p>
          <a:p>
            <a:pPr marL="571500" lvl="0" indent="-571500">
              <a:buFont typeface="Arial" panose="020B0604020202020204" pitchFamily="34" charset="0"/>
              <a:buChar char="•"/>
            </a:pPr>
            <a:r>
              <a:rPr lang="en-GB" sz="2600" dirty="0"/>
              <a:t>The session won’t be recorded. The slides will be available on the Local Offer after the session. </a:t>
            </a:r>
          </a:p>
          <a:p>
            <a:pPr marL="571500" lvl="0" indent="-571500">
              <a:buFont typeface="Arial" panose="020B0604020202020204" pitchFamily="34" charset="0"/>
              <a:buChar char="•"/>
            </a:pPr>
            <a:r>
              <a:rPr lang="en-GB" sz="2600" dirty="0"/>
              <a:t>I will be the ‘host’ for the session, and my colleague Victoria will do the driving (moving from one slide to the next). I will be introducing Hannah Ferguson, the Team Manager for Transitions to present some of the slides. </a:t>
            </a:r>
          </a:p>
          <a:p>
            <a:pPr marL="571500" lvl="0" indent="-571500">
              <a:buFont typeface="Arial" panose="020B0604020202020204" pitchFamily="34" charset="0"/>
              <a:buChar char="•"/>
            </a:pPr>
            <a:r>
              <a:rPr lang="en-GB" sz="2600" dirty="0"/>
              <a:t>There will be time for questions at the end of the presentation.</a:t>
            </a:r>
          </a:p>
          <a:p>
            <a:pPr lvl="0"/>
            <a:endParaRPr lang="en-GB" sz="4400" dirty="0"/>
          </a:p>
        </p:txBody>
      </p:sp>
    </p:spTree>
    <p:extLst>
      <p:ext uri="{BB962C8B-B14F-4D97-AF65-F5344CB8AC3E}">
        <p14:creationId xmlns:p14="http://schemas.microsoft.com/office/powerpoint/2010/main" val="308443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Question and Answer Session</a:t>
            </a:r>
          </a:p>
        </p:txBody>
      </p:sp>
      <p:sp>
        <p:nvSpPr>
          <p:cNvPr id="3" name="Text Placeholder 2"/>
          <p:cNvSpPr>
            <a:spLocks noGrp="1"/>
          </p:cNvSpPr>
          <p:nvPr>
            <p:ph type="body" sz="quarter" idx="11"/>
          </p:nvPr>
        </p:nvSpPr>
        <p:spPr/>
        <p:txBody>
          <a:bodyPr>
            <a:normAutofit/>
          </a:bodyPr>
          <a:lstStyle/>
          <a:p>
            <a:r>
              <a:rPr lang="en-GB" dirty="0"/>
              <a:t>Alison Forster, Service Manager, Transitions</a:t>
            </a:r>
          </a:p>
          <a:p>
            <a:r>
              <a:rPr lang="en-GB" dirty="0"/>
              <a:t>Hannah Ferguson, Team Manager, Transitions   </a:t>
            </a:r>
          </a:p>
        </p:txBody>
      </p:sp>
    </p:spTree>
    <p:extLst>
      <p:ext uri="{BB962C8B-B14F-4D97-AF65-F5344CB8AC3E}">
        <p14:creationId xmlns:p14="http://schemas.microsoft.com/office/powerpoint/2010/main" val="1861635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Thank you and your feedback</a:t>
            </a:r>
          </a:p>
        </p:txBody>
      </p:sp>
      <p:sp>
        <p:nvSpPr>
          <p:cNvPr id="3" name="Text Placeholder 2"/>
          <p:cNvSpPr>
            <a:spLocks noGrp="1"/>
          </p:cNvSpPr>
          <p:nvPr>
            <p:ph type="body" sz="quarter" idx="11"/>
          </p:nvPr>
        </p:nvSpPr>
        <p:spPr/>
        <p:txBody>
          <a:bodyPr>
            <a:normAutofit/>
          </a:bodyPr>
          <a:lstStyle/>
          <a:p>
            <a:r>
              <a:rPr lang="en-GB" dirty="0"/>
              <a:t>Alison Forster – </a:t>
            </a:r>
            <a:r>
              <a:rPr lang="en-GB" dirty="0">
                <a:hlinkClick r:id="rId2"/>
              </a:rPr>
              <a:t>Aforster@swindon.gov.uk</a:t>
            </a:r>
            <a:endParaRPr lang="en-GB" dirty="0"/>
          </a:p>
          <a:p>
            <a:endParaRPr lang="en-GB" dirty="0"/>
          </a:p>
          <a:p>
            <a:r>
              <a:rPr lang="en-GB" dirty="0"/>
              <a:t>Hannah </a:t>
            </a:r>
            <a:r>
              <a:rPr lang="en-GB" dirty="0" err="1"/>
              <a:t>Fergusuon</a:t>
            </a:r>
            <a:r>
              <a:rPr lang="en-GB" dirty="0"/>
              <a:t> </a:t>
            </a:r>
            <a:r>
              <a:rPr lang="en-GB"/>
              <a:t>– </a:t>
            </a:r>
            <a:r>
              <a:rPr lang="en-GB">
                <a:hlinkClick r:id="rId3"/>
              </a:rPr>
              <a:t>Hferguson@swindon.gov.uk</a:t>
            </a:r>
            <a:r>
              <a:rPr lang="en-GB"/>
              <a:t> </a:t>
            </a:r>
            <a:endParaRPr lang="en-GB" dirty="0"/>
          </a:p>
        </p:txBody>
      </p:sp>
    </p:spTree>
    <p:extLst>
      <p:ext uri="{BB962C8B-B14F-4D97-AF65-F5344CB8AC3E}">
        <p14:creationId xmlns:p14="http://schemas.microsoft.com/office/powerpoint/2010/main" val="2633219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4"/>
          </p:nvPr>
        </p:nvSpPr>
        <p:spPr>
          <a:xfrm>
            <a:off x="323528" y="123478"/>
            <a:ext cx="8568952" cy="3456384"/>
          </a:xfrm>
        </p:spPr>
        <p:txBody>
          <a:bodyPr>
            <a:normAutofit fontScale="32500" lnSpcReduction="20000"/>
          </a:bodyPr>
          <a:lstStyle/>
          <a:p>
            <a:pPr lvl="0"/>
            <a:endParaRPr lang="en-GB" sz="4400" dirty="0"/>
          </a:p>
          <a:p>
            <a:pPr lvl="0"/>
            <a:r>
              <a:rPr lang="en-GB" sz="7400" b="1" dirty="0"/>
              <a:t>Microsoft Teams</a:t>
            </a:r>
          </a:p>
          <a:p>
            <a:pPr marL="571500" lvl="0" indent="-571500">
              <a:buFont typeface="Arial" panose="020B0604020202020204" pitchFamily="34" charset="0"/>
              <a:buChar char="•"/>
            </a:pPr>
            <a:r>
              <a:rPr lang="en-GB" sz="5600" dirty="0"/>
              <a:t>Please could you ‘</a:t>
            </a:r>
            <a:r>
              <a:rPr lang="en-GB" sz="5600" b="1" dirty="0"/>
              <a:t>mute</a:t>
            </a:r>
            <a:r>
              <a:rPr lang="en-GB" sz="5600" dirty="0"/>
              <a:t>’ your microphone (symbol in toolbar on screen – this may be at the top of your screen, or in the middle of your screen if you hover your cursor) so that background noise is cancelled out and we are all able to hear the presenter. </a:t>
            </a:r>
          </a:p>
          <a:p>
            <a:pPr marL="571500" lvl="0" indent="-571500">
              <a:buFont typeface="Arial" panose="020B0604020202020204" pitchFamily="34" charset="0"/>
              <a:buChar char="•"/>
            </a:pPr>
            <a:r>
              <a:rPr lang="en-GB" sz="5600" dirty="0"/>
              <a:t>Please make sure that your </a:t>
            </a:r>
            <a:r>
              <a:rPr lang="en-GB" sz="5600" b="1" dirty="0"/>
              <a:t>camera</a:t>
            </a:r>
            <a:r>
              <a:rPr lang="en-GB" sz="5600" dirty="0"/>
              <a:t> is turned off (symbol in toolbar) as this helps with the quality of the picture and reception. </a:t>
            </a:r>
          </a:p>
          <a:p>
            <a:pPr marL="571500" lvl="0" indent="-571500">
              <a:buFont typeface="Arial" panose="020B0604020202020204" pitchFamily="34" charset="0"/>
              <a:buChar char="•"/>
            </a:pPr>
            <a:r>
              <a:rPr lang="en-GB" sz="5600" dirty="0"/>
              <a:t>There is a ‘</a:t>
            </a:r>
            <a:r>
              <a:rPr lang="en-GB" sz="5600" b="1" dirty="0"/>
              <a:t>chat</a:t>
            </a:r>
            <a:r>
              <a:rPr lang="en-GB" sz="5600" dirty="0"/>
              <a:t>’  function with Teams (speech bubble symbol in toolbar). When you click on this, a </a:t>
            </a:r>
            <a:r>
              <a:rPr lang="en-GB" sz="5600" b="1" dirty="0"/>
              <a:t>chat box </a:t>
            </a:r>
            <a:r>
              <a:rPr lang="en-GB" sz="5600" dirty="0"/>
              <a:t>will appear on your screen. This is linked to this presentation. If you wish to comment or ask a question during the presentation, just type your question in to the ‘</a:t>
            </a:r>
            <a:r>
              <a:rPr lang="en-GB" sz="5600" b="1" dirty="0"/>
              <a:t>chat’ </a:t>
            </a:r>
            <a:r>
              <a:rPr lang="en-GB" sz="5600" dirty="0"/>
              <a:t>function, and we will try to answer that at the at the end of the presentation. Note that all participants can see the ‘chat’ comments, so please don’t include any personal or individual information in that. </a:t>
            </a:r>
          </a:p>
          <a:p>
            <a:pPr marL="571500" lvl="0" indent="-571500">
              <a:buFont typeface="Arial" panose="020B0604020202020204" pitchFamily="34" charset="0"/>
              <a:buChar char="•"/>
            </a:pPr>
            <a:r>
              <a:rPr lang="en-GB" sz="5600" dirty="0"/>
              <a:t>For the Question and Answer session, if you wish to ask a question, could you ‘</a:t>
            </a:r>
            <a:r>
              <a:rPr lang="en-GB" sz="5600" b="1" dirty="0"/>
              <a:t>raise your hand</a:t>
            </a:r>
            <a:r>
              <a:rPr lang="en-GB" sz="5600" dirty="0"/>
              <a:t>’. You will see the hand symbol in the toolbar. </a:t>
            </a:r>
          </a:p>
          <a:p>
            <a:pPr lvl="0"/>
            <a:endParaRPr lang="en-GB" sz="4400" dirty="0"/>
          </a:p>
        </p:txBody>
      </p:sp>
    </p:spTree>
    <p:extLst>
      <p:ext uri="{BB962C8B-B14F-4D97-AF65-F5344CB8AC3E}">
        <p14:creationId xmlns:p14="http://schemas.microsoft.com/office/powerpoint/2010/main" val="38772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role of the Adult Social Care Transitions Service</a:t>
            </a:r>
          </a:p>
        </p:txBody>
      </p:sp>
      <p:sp>
        <p:nvSpPr>
          <p:cNvPr id="3" name="Text Placeholder 2"/>
          <p:cNvSpPr>
            <a:spLocks noGrp="1"/>
          </p:cNvSpPr>
          <p:nvPr>
            <p:ph type="body" sz="quarter" idx="11"/>
          </p:nvPr>
        </p:nvSpPr>
        <p:spPr/>
        <p:txBody>
          <a:bodyPr>
            <a:normAutofit/>
          </a:bodyPr>
          <a:lstStyle/>
          <a:p>
            <a:pPr marL="342900" indent="-342900">
              <a:buFont typeface="Arial" panose="020B0604020202020204" pitchFamily="34" charset="0"/>
              <a:buChar char="•"/>
            </a:pPr>
            <a:r>
              <a:rPr lang="en-GB" dirty="0"/>
              <a:t>Care Act criteria </a:t>
            </a:r>
          </a:p>
          <a:p>
            <a:pPr marL="342900" indent="-342900">
              <a:buFont typeface="Arial" panose="020B0604020202020204" pitchFamily="34" charset="0"/>
              <a:buChar char="•"/>
            </a:pPr>
            <a:r>
              <a:rPr lang="en-GB" dirty="0"/>
              <a:t>Referring into the Transitions Service</a:t>
            </a:r>
          </a:p>
          <a:p>
            <a:pPr marL="342900" indent="-342900">
              <a:buFont typeface="Arial" panose="020B0604020202020204" pitchFamily="34" charset="0"/>
              <a:buChar char="•"/>
            </a:pPr>
            <a:r>
              <a:rPr lang="en-GB"/>
              <a:t>Roles </a:t>
            </a:r>
            <a:r>
              <a:rPr lang="en-GB" dirty="0"/>
              <a:t>in the Transitions Team</a:t>
            </a:r>
          </a:p>
          <a:p>
            <a:pPr marL="342900" indent="-342900">
              <a:buFont typeface="Arial" panose="020B0604020202020204" pitchFamily="34" charset="0"/>
              <a:buChar char="•"/>
            </a:pPr>
            <a:r>
              <a:rPr lang="en-GB" dirty="0"/>
              <a:t>Planning Live</a:t>
            </a:r>
          </a:p>
          <a:p>
            <a:pPr marL="342900" indent="-342900">
              <a:buFont typeface="Arial" panose="020B0604020202020204" pitchFamily="34" charset="0"/>
              <a:buChar char="•"/>
            </a:pPr>
            <a:r>
              <a:rPr lang="en-GB" dirty="0"/>
              <a:t>Question and Answer Session </a:t>
            </a:r>
          </a:p>
        </p:txBody>
      </p:sp>
    </p:spTree>
    <p:extLst>
      <p:ext uri="{BB962C8B-B14F-4D97-AF65-F5344CB8AC3E}">
        <p14:creationId xmlns:p14="http://schemas.microsoft.com/office/powerpoint/2010/main" val="135788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Care Act Criteria</a:t>
            </a:r>
          </a:p>
        </p:txBody>
      </p:sp>
      <p:sp>
        <p:nvSpPr>
          <p:cNvPr id="3" name="Text Placeholder 2"/>
          <p:cNvSpPr>
            <a:spLocks noGrp="1"/>
          </p:cNvSpPr>
          <p:nvPr>
            <p:ph type="body" sz="quarter" idx="11"/>
          </p:nvPr>
        </p:nvSpPr>
        <p:spPr/>
        <p:txBody>
          <a:bodyPr>
            <a:normAutofit fontScale="92500" lnSpcReduction="20000"/>
          </a:bodyPr>
          <a:lstStyle/>
          <a:p>
            <a:pPr algn="ctr"/>
            <a:r>
              <a:rPr lang="en-GB" b="1" dirty="0"/>
              <a:t>Alison Forster, Service Manager Transitions</a:t>
            </a:r>
          </a:p>
          <a:p>
            <a:pPr algn="ctr"/>
            <a:endParaRPr lang="en-GB" b="1" dirty="0"/>
          </a:p>
          <a:p>
            <a:pPr marL="342900" indent="-342900">
              <a:buFont typeface="Arial" panose="020B0604020202020204" pitchFamily="34" charset="0"/>
              <a:buChar char="•"/>
            </a:pPr>
            <a:r>
              <a:rPr lang="en-GB" dirty="0"/>
              <a:t>In Adult Social Care, one of the pieces of legislation we work to is Care Act, 2014. </a:t>
            </a:r>
          </a:p>
          <a:p>
            <a:pPr marL="342900" indent="-342900">
              <a:buFont typeface="Arial" panose="020B0604020202020204" pitchFamily="34" charset="0"/>
              <a:buChar char="•"/>
            </a:pPr>
            <a:r>
              <a:rPr lang="en-GB" dirty="0"/>
              <a:t>The Care Act, 2014 includes an eligibility criteria  </a:t>
            </a:r>
          </a:p>
          <a:p>
            <a:pPr marL="342900" indent="-342900">
              <a:buFont typeface="Arial" panose="020B0604020202020204" pitchFamily="34" charset="0"/>
              <a:buChar char="•"/>
            </a:pPr>
            <a:r>
              <a:rPr lang="en-GB" dirty="0"/>
              <a:t>This eligibility is applied to determine whether people may go on to receive a service from Adult Social Care</a:t>
            </a:r>
          </a:p>
          <a:p>
            <a:pPr marL="342900" indent="-342900">
              <a:buFont typeface="Arial" panose="020B0604020202020204" pitchFamily="34" charset="0"/>
              <a:buChar char="•"/>
            </a:pPr>
            <a:r>
              <a:rPr lang="en-GB" dirty="0"/>
              <a:t>After a referral is received, an assessment is completed with a young person and the people who are important to them. This will be a strengths based conversation. </a:t>
            </a:r>
          </a:p>
        </p:txBody>
      </p:sp>
    </p:spTree>
    <p:extLst>
      <p:ext uri="{BB962C8B-B14F-4D97-AF65-F5344CB8AC3E}">
        <p14:creationId xmlns:p14="http://schemas.microsoft.com/office/powerpoint/2010/main" val="194601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30" name="Group 1"/>
          <p:cNvGrpSpPr>
            <a:grpSpLocks/>
          </p:cNvGrpSpPr>
          <p:nvPr/>
        </p:nvGrpSpPr>
        <p:grpSpPr bwMode="auto">
          <a:xfrm>
            <a:off x="1439466" y="1025128"/>
            <a:ext cx="6265069" cy="3202806"/>
            <a:chOff x="448344" y="1367408"/>
            <a:chExt cx="8300120" cy="4113213"/>
          </a:xfrm>
        </p:grpSpPr>
        <p:sp>
          <p:nvSpPr>
            <p:cNvPr id="7" name="Rectangle 25"/>
            <p:cNvSpPr>
              <a:spLocks noChangeArrowheads="1"/>
            </p:cNvSpPr>
            <p:nvPr/>
          </p:nvSpPr>
          <p:spPr bwMode="auto">
            <a:xfrm>
              <a:off x="448344" y="1367408"/>
              <a:ext cx="5893736" cy="4113213"/>
            </a:xfrm>
            <a:prstGeom prst="rect">
              <a:avLst/>
            </a:prstGeom>
            <a:solidFill>
              <a:schemeClr val="accent1">
                <a:lumMod val="20000"/>
                <a:lumOff val="80000"/>
              </a:schemeClr>
            </a:solidFill>
            <a:ln>
              <a:noFill/>
            </a:ln>
            <a:extLst>
              <a:ext uri="{91240B29-F687-4f45-9708-019B960494DF}"/>
            </a:extLst>
          </p:spPr>
          <p:txBody>
            <a:bodyPr wrap="none"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buClr>
                  <a:srgbClr val="7AC6E8"/>
                </a:buClr>
                <a:buFont typeface="Wingdings" panose="05000000000000000000" pitchFamily="2" charset="2"/>
                <a:buChar char="n"/>
                <a:defRPr/>
              </a:pPr>
              <a:endParaRPr lang="en-GB" altLang="en-US" sz="1800" dirty="0"/>
            </a:p>
          </p:txBody>
        </p:sp>
        <p:sp>
          <p:nvSpPr>
            <p:cNvPr id="8" name="AutoShape 28"/>
            <p:cNvSpPr>
              <a:spLocks noChangeArrowheads="1"/>
            </p:cNvSpPr>
            <p:nvPr/>
          </p:nvSpPr>
          <p:spPr bwMode="auto">
            <a:xfrm>
              <a:off x="4202367" y="1367408"/>
              <a:ext cx="4546097" cy="4113213"/>
            </a:xfrm>
            <a:prstGeom prst="roundRect">
              <a:avLst>
                <a:gd name="adj" fmla="val 16667"/>
              </a:avLst>
            </a:prstGeom>
            <a:solidFill>
              <a:schemeClr val="accent1">
                <a:lumMod val="20000"/>
                <a:lumOff val="80000"/>
              </a:schemeClr>
            </a:solidFill>
            <a:ln>
              <a:noFill/>
            </a:ln>
          </p:spPr>
          <p:txBody>
            <a:bodyPr wrap="none" anchor="ctr"/>
            <a:lstStyle/>
            <a:p>
              <a:pPr algn="ctr">
                <a:defRPr/>
              </a:pPr>
              <a:r>
                <a:rPr lang="en-US" sz="1350" dirty="0">
                  <a:latin typeface="Times" charset="0"/>
                  <a:ea typeface="ＭＳ Ｐゴシック" charset="0"/>
                  <a:cs typeface="ＭＳ Ｐゴシック" charset="0"/>
                </a:rPr>
                <a:t> </a:t>
              </a:r>
            </a:p>
          </p:txBody>
        </p:sp>
      </p:grpSp>
      <p:sp>
        <p:nvSpPr>
          <p:cNvPr id="227331" name="Rectangle 3"/>
          <p:cNvSpPr>
            <a:spLocks noGrp="1" noChangeArrowheads="1"/>
          </p:cNvSpPr>
          <p:nvPr>
            <p:ph type="body" sz="half" idx="1"/>
          </p:nvPr>
        </p:nvSpPr>
        <p:spPr>
          <a:xfrm>
            <a:off x="1439466" y="303610"/>
            <a:ext cx="6210300" cy="504825"/>
          </a:xfrm>
        </p:spPr>
        <p:txBody>
          <a:bodyPr/>
          <a:lstStyle/>
          <a:p>
            <a:pPr>
              <a:defRPr/>
            </a:pPr>
            <a:r>
              <a:rPr lang="en-GB" sz="2700" dirty="0">
                <a:solidFill>
                  <a:srgbClr val="EE7401"/>
                </a:solidFill>
                <a:latin typeface="Trebuchet MS" panose="020B0603020202020204"/>
                <a:ea typeface="+mj-ea"/>
                <a:cs typeface="+mj-cs"/>
              </a:rPr>
              <a:t>Care Act Eligibility Criteria</a:t>
            </a:r>
            <a:endParaRPr lang="en-US" altLang="en-US" sz="2100" dirty="0">
              <a:solidFill>
                <a:srgbClr val="EE7401"/>
              </a:solidFill>
            </a:endParaRPr>
          </a:p>
        </p:txBody>
      </p:sp>
      <p:sp>
        <p:nvSpPr>
          <p:cNvPr id="227332" name="Rectangle 3"/>
          <p:cNvSpPr txBox="1">
            <a:spLocks noChangeArrowheads="1"/>
          </p:cNvSpPr>
          <p:nvPr/>
        </p:nvSpPr>
        <p:spPr bwMode="auto">
          <a:xfrm>
            <a:off x="1575197" y="1207294"/>
            <a:ext cx="5938838"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1085850" indent="-34290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defTabSz="342900">
              <a:spcBef>
                <a:spcPts val="750"/>
              </a:spcBef>
              <a:buClr>
                <a:srgbClr val="E84C22"/>
              </a:buClr>
              <a:buSzPct val="80000"/>
              <a:buNone/>
              <a:defRPr/>
            </a:pPr>
            <a:r>
              <a:rPr lang="en-GB" sz="1800" b="1" dirty="0">
                <a:solidFill>
                  <a:prstClr val="black">
                    <a:lumMod val="75000"/>
                    <a:lumOff val="25000"/>
                  </a:prstClr>
                </a:solidFill>
                <a:latin typeface="Trebuchet MS" panose="020B0603020202020204"/>
                <a:ea typeface="+mn-ea"/>
              </a:rPr>
              <a:t>There is a 3 part test to decide whether a young person meets the eligibility criteria under The Care Act, 2014. </a:t>
            </a:r>
          </a:p>
          <a:p>
            <a:pPr defTabSz="342900">
              <a:spcBef>
                <a:spcPts val="750"/>
              </a:spcBef>
              <a:buClr>
                <a:srgbClr val="E84C22"/>
              </a:buClr>
              <a:buSzPct val="80000"/>
              <a:buNone/>
              <a:defRPr/>
            </a:pPr>
            <a:endParaRPr lang="en-GB" sz="1800" b="1" dirty="0">
              <a:solidFill>
                <a:prstClr val="black">
                  <a:lumMod val="75000"/>
                  <a:lumOff val="25000"/>
                </a:prstClr>
              </a:solidFill>
              <a:latin typeface="Trebuchet MS" panose="020B0603020202020204"/>
              <a:ea typeface="+mn-ea"/>
            </a:endParaRPr>
          </a:p>
          <a:p>
            <a:pPr marL="257175" indent="-257175" defTabSz="342900">
              <a:spcBef>
                <a:spcPts val="750"/>
              </a:spcBef>
              <a:buClr>
                <a:srgbClr val="E84C22"/>
              </a:buClr>
              <a:buSzPct val="80000"/>
              <a:buFont typeface="Wingdings 3" charset="2"/>
              <a:buChar char=""/>
              <a:defRPr/>
            </a:pPr>
            <a:r>
              <a:rPr lang="en-GB" sz="1800" b="1" dirty="0">
                <a:solidFill>
                  <a:prstClr val="black">
                    <a:lumMod val="75000"/>
                    <a:lumOff val="25000"/>
                  </a:prstClr>
                </a:solidFill>
                <a:latin typeface="Trebuchet MS" panose="020B0603020202020204"/>
                <a:ea typeface="+mn-ea"/>
              </a:rPr>
              <a:t>Are the adults needs caused by a physical or mental impairment or illness?</a:t>
            </a:r>
          </a:p>
          <a:p>
            <a:pPr marL="257175" indent="-257175" defTabSz="342900">
              <a:spcBef>
                <a:spcPts val="750"/>
              </a:spcBef>
              <a:buClr>
                <a:srgbClr val="E84C22"/>
              </a:buClr>
              <a:buSzPct val="80000"/>
              <a:buFont typeface="Wingdings 3" charset="2"/>
              <a:buChar char=""/>
              <a:defRPr/>
            </a:pPr>
            <a:endParaRPr lang="en-GB" sz="1800" b="1" dirty="0">
              <a:solidFill>
                <a:prstClr val="black">
                  <a:lumMod val="75000"/>
                  <a:lumOff val="25000"/>
                </a:prstClr>
              </a:solidFill>
              <a:latin typeface="Trebuchet MS" panose="020B0603020202020204"/>
              <a:ea typeface="+mn-ea"/>
            </a:endParaRPr>
          </a:p>
          <a:p>
            <a:pPr defTabSz="342900">
              <a:spcBef>
                <a:spcPts val="750"/>
              </a:spcBef>
              <a:buClr>
                <a:srgbClr val="E84C22"/>
              </a:buClr>
              <a:buSzPct val="80000"/>
              <a:buNone/>
              <a:defRPr/>
            </a:pPr>
            <a:r>
              <a:rPr lang="en-GB" sz="1800" b="1" dirty="0">
                <a:solidFill>
                  <a:prstClr val="black">
                    <a:lumMod val="75000"/>
                    <a:lumOff val="25000"/>
                  </a:prstClr>
                </a:solidFill>
                <a:latin typeface="Trebuchet MS" panose="020B0603020202020204"/>
                <a:ea typeface="+mn-ea"/>
              </a:rPr>
              <a:t>And….</a:t>
            </a:r>
          </a:p>
        </p:txBody>
      </p:sp>
    </p:spTree>
    <p:extLst>
      <p:ext uri="{BB962C8B-B14F-4D97-AF65-F5344CB8AC3E}">
        <p14:creationId xmlns:p14="http://schemas.microsoft.com/office/powerpoint/2010/main" val="409878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1"/>
          <p:cNvGrpSpPr>
            <a:grpSpLocks/>
          </p:cNvGrpSpPr>
          <p:nvPr/>
        </p:nvGrpSpPr>
        <p:grpSpPr bwMode="auto">
          <a:xfrm>
            <a:off x="1478756" y="835819"/>
            <a:ext cx="6225779" cy="3576638"/>
            <a:chOff x="448344" y="1367408"/>
            <a:chExt cx="8300120" cy="4113213"/>
          </a:xfrm>
        </p:grpSpPr>
        <p:sp>
          <p:nvSpPr>
            <p:cNvPr id="7" name="Rectangle 25"/>
            <p:cNvSpPr>
              <a:spLocks noChangeArrowheads="1"/>
            </p:cNvSpPr>
            <p:nvPr/>
          </p:nvSpPr>
          <p:spPr bwMode="auto">
            <a:xfrm>
              <a:off x="448344" y="1367408"/>
              <a:ext cx="5893736" cy="4113213"/>
            </a:xfrm>
            <a:prstGeom prst="rect">
              <a:avLst/>
            </a:prstGeom>
            <a:solidFill>
              <a:schemeClr val="accent1">
                <a:lumMod val="20000"/>
                <a:lumOff val="80000"/>
              </a:schemeClr>
            </a:solidFill>
            <a:ln>
              <a:noFill/>
            </a:ln>
            <a:extLst>
              <a:ext uri="{91240B29-F687-4f45-9708-019B960494DF}"/>
            </a:extLst>
          </p:spPr>
          <p:txBody>
            <a:bodyPr wrap="none"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buClr>
                  <a:srgbClr val="7AC6E8"/>
                </a:buClr>
                <a:buFont typeface="Wingdings" panose="05000000000000000000" pitchFamily="2" charset="2"/>
                <a:buChar char="n"/>
                <a:defRPr/>
              </a:pPr>
              <a:endParaRPr lang="en-GB" altLang="en-US" sz="1800" dirty="0"/>
            </a:p>
          </p:txBody>
        </p:sp>
        <p:sp>
          <p:nvSpPr>
            <p:cNvPr id="8" name="AutoShape 28"/>
            <p:cNvSpPr>
              <a:spLocks noChangeArrowheads="1"/>
            </p:cNvSpPr>
            <p:nvPr/>
          </p:nvSpPr>
          <p:spPr bwMode="auto">
            <a:xfrm>
              <a:off x="4202367" y="1367408"/>
              <a:ext cx="4546097" cy="4113213"/>
            </a:xfrm>
            <a:prstGeom prst="roundRect">
              <a:avLst>
                <a:gd name="adj" fmla="val 16667"/>
              </a:avLst>
            </a:prstGeom>
            <a:solidFill>
              <a:schemeClr val="accent1">
                <a:lumMod val="20000"/>
                <a:lumOff val="80000"/>
              </a:schemeClr>
            </a:solidFill>
            <a:ln>
              <a:noFill/>
            </a:ln>
          </p:spPr>
          <p:txBody>
            <a:bodyPr wrap="none" anchor="ctr"/>
            <a:lstStyle/>
            <a:p>
              <a:pPr algn="ctr">
                <a:defRPr/>
              </a:pPr>
              <a:r>
                <a:rPr lang="en-US" sz="1350" dirty="0">
                  <a:latin typeface="Times" charset="0"/>
                  <a:ea typeface="ＭＳ Ｐゴシック" charset="0"/>
                  <a:cs typeface="ＭＳ Ｐゴシック" charset="0"/>
                </a:rPr>
                <a:t> </a:t>
              </a:r>
            </a:p>
          </p:txBody>
        </p:sp>
      </p:grpSp>
      <p:sp>
        <p:nvSpPr>
          <p:cNvPr id="229379" name="Rectangle 3"/>
          <p:cNvSpPr>
            <a:spLocks noGrp="1" noChangeArrowheads="1"/>
          </p:cNvSpPr>
          <p:nvPr>
            <p:ph type="body" sz="half" idx="1"/>
          </p:nvPr>
        </p:nvSpPr>
        <p:spPr>
          <a:xfrm>
            <a:off x="1439466" y="303610"/>
            <a:ext cx="6210300" cy="504825"/>
          </a:xfrm>
        </p:spPr>
        <p:txBody>
          <a:bodyPr/>
          <a:lstStyle/>
          <a:p>
            <a:pPr>
              <a:defRPr/>
            </a:pPr>
            <a:r>
              <a:rPr lang="en-GB" sz="2700" dirty="0">
                <a:solidFill>
                  <a:srgbClr val="EE7401"/>
                </a:solidFill>
                <a:latin typeface="Trebuchet MS" panose="020B0603020202020204"/>
                <a:ea typeface="+mj-ea"/>
                <a:cs typeface="+mj-cs"/>
              </a:rPr>
              <a:t>Care Act Eligibility Criteria</a:t>
            </a:r>
            <a:endParaRPr lang="en-US" altLang="en-US" sz="2100" dirty="0">
              <a:solidFill>
                <a:srgbClr val="EE7401"/>
              </a:solidFill>
            </a:endParaRPr>
          </a:p>
        </p:txBody>
      </p:sp>
      <p:sp>
        <p:nvSpPr>
          <p:cNvPr id="229380" name="Rectangle 3"/>
          <p:cNvSpPr txBox="1">
            <a:spLocks noChangeArrowheads="1"/>
          </p:cNvSpPr>
          <p:nvPr/>
        </p:nvSpPr>
        <p:spPr bwMode="auto">
          <a:xfrm>
            <a:off x="1478756" y="1025128"/>
            <a:ext cx="6035279" cy="338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1085850" indent="-34290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defTabSz="342900">
              <a:spcBef>
                <a:spcPts val="750"/>
              </a:spcBef>
              <a:buClr>
                <a:srgbClr val="E84C22"/>
              </a:buClr>
              <a:buSzPct val="80000"/>
              <a:buNone/>
              <a:defRPr/>
            </a:pPr>
            <a:r>
              <a:rPr lang="en-GB" sz="1125" b="1" dirty="0">
                <a:solidFill>
                  <a:prstClr val="black">
                    <a:lumMod val="75000"/>
                    <a:lumOff val="25000"/>
                  </a:prstClr>
                </a:solidFill>
                <a:latin typeface="Trebuchet MS" panose="020B0603020202020204"/>
                <a:ea typeface="+mn-ea"/>
              </a:rPr>
              <a:t>As a result of the adults needs they are unable to achieve two or more specified outcomes?</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Managing and maintaining nutrition</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Maintaining personal hygiene</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Managing toilet needs</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Being appropriately clothed</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Being able to make use of the home safely</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Maintaining a habitable home environment</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Developing and maintaining family or other  personal relationships</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Accessing and engaging in work, training, education or volunteering</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Making use of necessary facilities or services in the local community including public transport and recreational facilities or services</a:t>
            </a:r>
          </a:p>
          <a:p>
            <a:pPr marL="257175" indent="-257175" defTabSz="342900">
              <a:spcBef>
                <a:spcPts val="750"/>
              </a:spcBef>
              <a:buClr>
                <a:srgbClr val="E84C22"/>
              </a:buClr>
              <a:buSzPct val="80000"/>
              <a:buFont typeface="Wingdings 3" charset="2"/>
              <a:buChar char=""/>
              <a:defRPr/>
            </a:pPr>
            <a:r>
              <a:rPr lang="en-GB" sz="1125" b="1" dirty="0">
                <a:solidFill>
                  <a:prstClr val="black">
                    <a:lumMod val="75000"/>
                    <a:lumOff val="25000"/>
                  </a:prstClr>
                </a:solidFill>
                <a:latin typeface="Trebuchet MS" panose="020B0603020202020204"/>
                <a:ea typeface="+mn-ea"/>
              </a:rPr>
              <a:t>Carrying out any caring responsibilities the adult has for a child</a:t>
            </a:r>
          </a:p>
        </p:txBody>
      </p:sp>
    </p:spTree>
    <p:extLst>
      <p:ext uri="{BB962C8B-B14F-4D97-AF65-F5344CB8AC3E}">
        <p14:creationId xmlns:p14="http://schemas.microsoft.com/office/powerpoint/2010/main" val="38688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402" name="Group 1"/>
          <p:cNvGrpSpPr>
            <a:grpSpLocks/>
          </p:cNvGrpSpPr>
          <p:nvPr/>
        </p:nvGrpSpPr>
        <p:grpSpPr bwMode="auto">
          <a:xfrm>
            <a:off x="1478756" y="1059582"/>
            <a:ext cx="6261596" cy="3096344"/>
            <a:chOff x="448344" y="1367408"/>
            <a:chExt cx="8300120" cy="4113213"/>
          </a:xfrm>
        </p:grpSpPr>
        <p:sp>
          <p:nvSpPr>
            <p:cNvPr id="7" name="Rectangle 25"/>
            <p:cNvSpPr>
              <a:spLocks noChangeArrowheads="1"/>
            </p:cNvSpPr>
            <p:nvPr/>
          </p:nvSpPr>
          <p:spPr bwMode="auto">
            <a:xfrm>
              <a:off x="448344" y="1367408"/>
              <a:ext cx="5893736" cy="4113213"/>
            </a:xfrm>
            <a:prstGeom prst="rect">
              <a:avLst/>
            </a:prstGeom>
            <a:solidFill>
              <a:schemeClr val="accent1">
                <a:lumMod val="20000"/>
                <a:lumOff val="80000"/>
              </a:schemeClr>
            </a:solidFill>
            <a:ln>
              <a:noFill/>
            </a:ln>
            <a:extLst>
              <a:ext uri="{91240B29-F687-4f45-9708-019B960494DF}"/>
            </a:extLst>
          </p:spPr>
          <p:txBody>
            <a:bodyPr wrap="none"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buClr>
                  <a:srgbClr val="7AC6E8"/>
                </a:buClr>
                <a:buFont typeface="Wingdings" panose="05000000000000000000" pitchFamily="2" charset="2"/>
                <a:buChar char="n"/>
                <a:defRPr/>
              </a:pPr>
              <a:endParaRPr lang="en-GB" altLang="en-US" sz="1800" dirty="0"/>
            </a:p>
          </p:txBody>
        </p:sp>
        <p:sp>
          <p:nvSpPr>
            <p:cNvPr id="8" name="AutoShape 28"/>
            <p:cNvSpPr>
              <a:spLocks noChangeArrowheads="1"/>
            </p:cNvSpPr>
            <p:nvPr/>
          </p:nvSpPr>
          <p:spPr bwMode="auto">
            <a:xfrm>
              <a:off x="4202367" y="1367408"/>
              <a:ext cx="4546097" cy="4113213"/>
            </a:xfrm>
            <a:prstGeom prst="roundRect">
              <a:avLst>
                <a:gd name="adj" fmla="val 16667"/>
              </a:avLst>
            </a:prstGeom>
            <a:solidFill>
              <a:schemeClr val="accent1">
                <a:lumMod val="20000"/>
                <a:lumOff val="80000"/>
              </a:schemeClr>
            </a:solidFill>
            <a:ln>
              <a:noFill/>
            </a:ln>
          </p:spPr>
          <p:txBody>
            <a:bodyPr wrap="none" anchor="ctr"/>
            <a:lstStyle/>
            <a:p>
              <a:pPr algn="ctr">
                <a:defRPr/>
              </a:pPr>
              <a:r>
                <a:rPr lang="en-US" sz="1350" dirty="0">
                  <a:latin typeface="Times" charset="0"/>
                  <a:ea typeface="ＭＳ Ｐゴシック" charset="0"/>
                  <a:cs typeface="ＭＳ Ｐゴシック" charset="0"/>
                </a:rPr>
                <a:t> </a:t>
              </a:r>
            </a:p>
          </p:txBody>
        </p:sp>
      </p:grpSp>
      <p:sp>
        <p:nvSpPr>
          <p:cNvPr id="230403" name="Rectangle 3"/>
          <p:cNvSpPr>
            <a:spLocks noGrp="1" noChangeArrowheads="1"/>
          </p:cNvSpPr>
          <p:nvPr>
            <p:ph type="body" sz="half" idx="1"/>
          </p:nvPr>
        </p:nvSpPr>
        <p:spPr>
          <a:xfrm>
            <a:off x="1439466" y="303610"/>
            <a:ext cx="6210300" cy="504825"/>
          </a:xfrm>
        </p:spPr>
        <p:txBody>
          <a:bodyPr/>
          <a:lstStyle/>
          <a:p>
            <a:pPr>
              <a:defRPr/>
            </a:pPr>
            <a:r>
              <a:rPr lang="en-GB" sz="2700" dirty="0">
                <a:solidFill>
                  <a:srgbClr val="EE7401"/>
                </a:solidFill>
                <a:latin typeface="Trebuchet MS" panose="020B0603020202020204"/>
                <a:ea typeface="+mj-ea"/>
                <a:cs typeface="+mj-cs"/>
              </a:rPr>
              <a:t>The Care Act Criteria</a:t>
            </a:r>
            <a:endParaRPr lang="en-US" altLang="en-US" sz="2100" dirty="0">
              <a:solidFill>
                <a:srgbClr val="EE7401"/>
              </a:solidFill>
            </a:endParaRPr>
          </a:p>
        </p:txBody>
      </p:sp>
      <p:sp>
        <p:nvSpPr>
          <p:cNvPr id="230404" name="Rectangle 3"/>
          <p:cNvSpPr txBox="1">
            <a:spLocks noChangeArrowheads="1"/>
          </p:cNvSpPr>
          <p:nvPr/>
        </p:nvSpPr>
        <p:spPr bwMode="auto">
          <a:xfrm>
            <a:off x="1478756" y="1207295"/>
            <a:ext cx="6035279" cy="30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1085850" indent="-34290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defTabSz="342900">
              <a:spcBef>
                <a:spcPts val="750"/>
              </a:spcBef>
              <a:buClr>
                <a:srgbClr val="E84C22"/>
              </a:buClr>
              <a:buSzPct val="80000"/>
              <a:buNone/>
              <a:defRPr/>
            </a:pPr>
            <a:r>
              <a:rPr lang="en-GB" sz="2100" dirty="0">
                <a:solidFill>
                  <a:prstClr val="black">
                    <a:lumMod val="75000"/>
                    <a:lumOff val="25000"/>
                  </a:prstClr>
                </a:solidFill>
                <a:latin typeface="Trebuchet MS" panose="020B0603020202020204"/>
                <a:ea typeface="+mn-ea"/>
              </a:rPr>
              <a:t>And</a:t>
            </a:r>
          </a:p>
          <a:p>
            <a:pPr defTabSz="342900">
              <a:spcBef>
                <a:spcPts val="750"/>
              </a:spcBef>
              <a:buClr>
                <a:srgbClr val="E84C22"/>
              </a:buClr>
              <a:buSzPct val="80000"/>
              <a:buNone/>
              <a:defRPr/>
            </a:pPr>
            <a:endParaRPr lang="en-GB" sz="2100" dirty="0">
              <a:solidFill>
                <a:prstClr val="black">
                  <a:lumMod val="75000"/>
                  <a:lumOff val="25000"/>
                </a:prstClr>
              </a:solidFill>
              <a:latin typeface="Trebuchet MS" panose="020B0603020202020204"/>
              <a:ea typeface="+mn-ea"/>
            </a:endParaRPr>
          </a:p>
          <a:p>
            <a:pPr defTabSz="342900">
              <a:spcBef>
                <a:spcPts val="750"/>
              </a:spcBef>
              <a:buClr>
                <a:srgbClr val="E84C22"/>
              </a:buClr>
              <a:buSzPct val="80000"/>
              <a:buNone/>
              <a:defRPr/>
            </a:pPr>
            <a:r>
              <a:rPr lang="en-GB" sz="2100" b="1" dirty="0">
                <a:solidFill>
                  <a:prstClr val="black">
                    <a:lumMod val="75000"/>
                    <a:lumOff val="25000"/>
                  </a:prstClr>
                </a:solidFill>
                <a:latin typeface="Trebuchet MS" panose="020B0603020202020204"/>
                <a:ea typeface="+mn-ea"/>
              </a:rPr>
              <a:t>As a consequence there is or is likely to be a significant impact on the person’s well-being</a:t>
            </a:r>
            <a:endParaRPr lang="en-GB" sz="2100" dirty="0">
              <a:solidFill>
                <a:prstClr val="black">
                  <a:lumMod val="75000"/>
                  <a:lumOff val="25000"/>
                </a:prstClr>
              </a:solidFill>
              <a:latin typeface="Trebuchet MS" panose="020B0603020202020204"/>
              <a:ea typeface="+mn-ea"/>
            </a:endParaRPr>
          </a:p>
        </p:txBody>
      </p:sp>
    </p:spTree>
    <p:extLst>
      <p:ext uri="{BB962C8B-B14F-4D97-AF65-F5344CB8AC3E}">
        <p14:creationId xmlns:p14="http://schemas.microsoft.com/office/powerpoint/2010/main" val="3471704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9502"/>
            <a:ext cx="7920000" cy="3960440"/>
          </a:xfrm>
        </p:spPr>
        <p:txBody>
          <a:bodyPr/>
          <a:lstStyle/>
          <a:p>
            <a:r>
              <a:rPr lang="en-GB" dirty="0"/>
              <a:t>Care Act Criteria</a:t>
            </a:r>
            <a:br>
              <a:rPr lang="en-GB" dirty="0"/>
            </a:br>
            <a:r>
              <a:rPr lang="en-GB" dirty="0"/>
              <a:t>	 </a:t>
            </a:r>
            <a:br>
              <a:rPr lang="en-GB" dirty="0"/>
            </a:br>
            <a:br>
              <a:rPr lang="en-GB" dirty="0"/>
            </a:br>
            <a:r>
              <a:rPr lang="en-GB" dirty="0"/>
              <a:t>	</a:t>
            </a:r>
            <a:br>
              <a:rPr lang="en-GB" dirty="0"/>
            </a:br>
            <a:br>
              <a:rPr lang="en-GB" dirty="0"/>
            </a:br>
            <a:br>
              <a:rPr lang="en-GB" dirty="0"/>
            </a:br>
            <a:br>
              <a:rPr lang="en-GB" dirty="0"/>
            </a:br>
            <a:br>
              <a:rPr lang="en-GB" dirty="0"/>
            </a:br>
            <a:endParaRPr lang="en-GB" dirty="0"/>
          </a:p>
        </p:txBody>
      </p:sp>
      <p:pic>
        <p:nvPicPr>
          <p:cNvPr id="3" name="Picture 2"/>
          <p:cNvPicPr>
            <a:picLocks noChangeAspect="1"/>
          </p:cNvPicPr>
          <p:nvPr/>
        </p:nvPicPr>
        <p:blipFill>
          <a:blip r:embed="rId2"/>
          <a:stretch>
            <a:fillRect/>
          </a:stretch>
        </p:blipFill>
        <p:spPr>
          <a:xfrm>
            <a:off x="1591042" y="1275606"/>
            <a:ext cx="5213205" cy="2444609"/>
          </a:xfrm>
          <a:prstGeom prst="rect">
            <a:avLst/>
          </a:prstGeom>
        </p:spPr>
      </p:pic>
    </p:spTree>
    <p:extLst>
      <p:ext uri="{BB962C8B-B14F-4D97-AF65-F5344CB8AC3E}">
        <p14:creationId xmlns:p14="http://schemas.microsoft.com/office/powerpoint/2010/main" val="3029253516"/>
      </p:ext>
    </p:extLst>
  </p:cSld>
  <p:clrMapOvr>
    <a:masterClrMapping/>
  </p:clrMapOvr>
</p:sld>
</file>

<file path=ppt/theme/theme1.xml><?xml version="1.0" encoding="utf-8"?>
<a:theme xmlns:a="http://schemas.openxmlformats.org/drawingml/2006/main" name="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2020 [Read-Only]" id="{C0145585-B00A-41E8-BE6E-4207A9786137}" vid="{C454DC99-14B4-4181-B387-CD87DCA3D782}"/>
    </a:ext>
  </a:extLst>
</a:theme>
</file>

<file path=ppt/theme/theme2.xml><?xml version="1.0" encoding="utf-8"?>
<a:theme xmlns:a="http://schemas.openxmlformats.org/drawingml/2006/main" name="Content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2020 [Read-Only]" id="{C0145585-B00A-41E8-BE6E-4207A9786137}" vid="{99CAD249-6E95-4224-842B-DEE003FF743F}"/>
    </a:ext>
  </a:extLst>
</a:theme>
</file>

<file path=ppt/theme/theme3.xml><?xml version="1.0" encoding="utf-8"?>
<a:theme xmlns:a="http://schemas.openxmlformats.org/drawingml/2006/main" name="Instruc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C PowerPoint Template 2020 [Read-Only]" id="{C0145585-B00A-41E8-BE6E-4207A9786137}" vid="{1364769F-3A01-44B7-AC16-1D388564A1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geCreateDate xmlns="ED7E5F59-30BD-4A2D-9369-8D762355704A"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5A4DC828089AE74EA00AF754D0ADAC3F" ma:contentTypeVersion="2" ma:contentTypeDescription="Upload an image." ma:contentTypeScope="" ma:versionID="ffc08840dc8f76adc41e9e01794ccc71">
  <xsd:schema xmlns:xsd="http://www.w3.org/2001/XMLSchema" xmlns:xs="http://www.w3.org/2001/XMLSchema" xmlns:p="http://schemas.microsoft.com/office/2006/metadata/properties" xmlns:ns1="http://schemas.microsoft.com/sharepoint/v3" xmlns:ns2="ED7E5F59-30BD-4A2D-9369-8D762355704A" xmlns:ns3="http://schemas.microsoft.com/sharepoint/v3/fields" targetNamespace="http://schemas.microsoft.com/office/2006/metadata/properties" ma:root="true" ma:fieldsID="8e48e2673cbd791570cefdc239ff755e" ns1:_="" ns2:_="" ns3:_="">
    <xsd:import namespace="http://schemas.microsoft.com/sharepoint/v3"/>
    <xsd:import namespace="ED7E5F59-30BD-4A2D-9369-8D762355704A"/>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7E5F59-30BD-4A2D-9369-8D762355704A"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5A5506-3EB2-4DA8-AD1F-675CFC362E3B}">
  <ds:schemaRefs>
    <ds:schemaRef ds:uri="http://purl.org/dc/terms/"/>
    <ds:schemaRef ds:uri="http://schemas.microsoft.com/sharepoint/v3"/>
    <ds:schemaRef ds:uri="http://schemas.microsoft.com/sharepoint/v3/fields"/>
    <ds:schemaRef ds:uri="http://purl.org/dc/elements/1.1/"/>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ED7E5F59-30BD-4A2D-9369-8D762355704A"/>
    <ds:schemaRef ds:uri="http://schemas.microsoft.com/office/2006/metadata/properties"/>
  </ds:schemaRefs>
</ds:datastoreItem>
</file>

<file path=customXml/itemProps2.xml><?xml version="1.0" encoding="utf-8"?>
<ds:datastoreItem xmlns:ds="http://schemas.openxmlformats.org/officeDocument/2006/customXml" ds:itemID="{C66BB9CD-5BEF-4230-A48C-35BBA2582C3A}">
  <ds:schemaRefs>
    <ds:schemaRef ds:uri="http://schemas.microsoft.com/sharepoint/v3/contenttype/forms"/>
  </ds:schemaRefs>
</ds:datastoreItem>
</file>

<file path=customXml/itemProps3.xml><?xml version="1.0" encoding="utf-8"?>
<ds:datastoreItem xmlns:ds="http://schemas.openxmlformats.org/officeDocument/2006/customXml" ds:itemID="{FDB15405-9EE3-46F6-B36C-A333040C59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D7E5F59-30BD-4A2D-9369-8D762355704A"/>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SBC PowerPoint Template 2020</Template>
  <TotalTime>971</TotalTime>
  <Words>1300</Words>
  <Application>Microsoft Office PowerPoint</Application>
  <PresentationFormat>On-screen Show (16:9)</PresentationFormat>
  <Paragraphs>137</Paragraphs>
  <Slides>21</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Wingdings 3</vt:lpstr>
      <vt:lpstr>Myriad Pro Light</vt:lpstr>
      <vt:lpstr>MS PGothic</vt:lpstr>
      <vt:lpstr>Calibri</vt:lpstr>
      <vt:lpstr>Calibri Light</vt:lpstr>
      <vt:lpstr>Times New Roman</vt:lpstr>
      <vt:lpstr>Times</vt:lpstr>
      <vt:lpstr>Century Gothic</vt:lpstr>
      <vt:lpstr>Trebuchet MS</vt:lpstr>
      <vt:lpstr>Arial</vt:lpstr>
      <vt:lpstr>MS Mincho</vt:lpstr>
      <vt:lpstr>Wingdings</vt:lpstr>
      <vt:lpstr>MS PGothic</vt:lpstr>
      <vt:lpstr>Title slide theme</vt:lpstr>
      <vt:lpstr>Content slide theme</vt:lpstr>
      <vt:lpstr>Instructions</vt:lpstr>
      <vt:lpstr>PowerPoint Presentation</vt:lpstr>
      <vt:lpstr>PowerPoint Presentation</vt:lpstr>
      <vt:lpstr>PowerPoint Presentation</vt:lpstr>
      <vt:lpstr>The role of the Adult Social Care Transitions Service</vt:lpstr>
      <vt:lpstr>Care Act Criteria</vt:lpstr>
      <vt:lpstr>PowerPoint Presentation</vt:lpstr>
      <vt:lpstr>PowerPoint Presentation</vt:lpstr>
      <vt:lpstr>PowerPoint Presentation</vt:lpstr>
      <vt:lpstr>Care Act Criteria           </vt:lpstr>
      <vt:lpstr>Referring into the Transitions Service</vt:lpstr>
      <vt:lpstr>PowerPoint Presentation</vt:lpstr>
      <vt:lpstr>Roles in the Transitions Team at Swindon Borough Council</vt:lpstr>
      <vt:lpstr>Roles in the Transitions Team at Swindon Borough Council</vt:lpstr>
      <vt:lpstr>PowerPoint Presentation</vt:lpstr>
      <vt:lpstr>Planning Live</vt:lpstr>
      <vt:lpstr>PowerPoint Presentation</vt:lpstr>
      <vt:lpstr>PowerPoint Presentation</vt:lpstr>
      <vt:lpstr>PowerPoint Presentation</vt:lpstr>
      <vt:lpstr>Planning Live</vt:lpstr>
      <vt:lpstr>Question and Answer Session</vt:lpstr>
      <vt:lpstr>Thank you and your feedback</vt:lpstr>
    </vt:vector>
  </TitlesOfParts>
  <Company>Swindon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Guillaume</dc:creator>
  <cp:keywords/>
  <dc:description/>
  <cp:lastModifiedBy>Beata Collins</cp:lastModifiedBy>
  <cp:revision>61</cp:revision>
  <dcterms:created xsi:type="dcterms:W3CDTF">2020-09-08T12:17:57Z</dcterms:created>
  <dcterms:modified xsi:type="dcterms:W3CDTF">2024-01-30T13:35:57Z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0x0101009148F5A04DDD49CBA7127AADA5FB792B00AADE34325A8B49CDA8BB4DB53328F214005A4DC828089AE74EA00AF754D0ADAC3F</vt:lpwstr>
  </property>
</Properties>
</file>