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41D"/>
    <a:srgbClr val="002D59"/>
    <a:srgbClr val="8D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8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23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38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91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1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9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06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40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11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2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5A2DA-05B8-4FEF-98E0-EF9B0042656E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0FFB-A1C1-4DFD-A4C5-07CF17D54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37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3684"/>
            <a:ext cx="9144000" cy="2217682"/>
          </a:xfrm>
        </p:spPr>
        <p:txBody>
          <a:bodyPr/>
          <a:lstStyle/>
          <a:p>
            <a:r>
              <a:rPr lang="en-GB" b="1" dirty="0" smtClean="0">
                <a:solidFill>
                  <a:srgbClr val="F7941D"/>
                </a:solidFill>
              </a:rPr>
              <a:t>Volunteering for Prospect Hospice</a:t>
            </a:r>
            <a:endParaRPr lang="en-GB" b="1" dirty="0">
              <a:solidFill>
                <a:srgbClr val="F7941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7941D"/>
                </a:solidFill>
              </a:rPr>
              <a:t>	Graham Biggs – Volunteer Recruitment Officer</a:t>
            </a:r>
          </a:p>
          <a:p>
            <a:r>
              <a:rPr lang="en-GB" dirty="0" smtClean="0">
                <a:solidFill>
                  <a:srgbClr val="F7941D"/>
                </a:solidFill>
              </a:rPr>
              <a:t>Contact : 07884 261259 email grahambiggs@prospect-hospice.net</a:t>
            </a:r>
          </a:p>
          <a:p>
            <a:endParaRPr lang="en-GB" dirty="0" smtClean="0">
              <a:solidFill>
                <a:srgbClr val="F7941D"/>
              </a:solidFill>
            </a:endParaRPr>
          </a:p>
          <a:p>
            <a:r>
              <a:rPr lang="en-GB" dirty="0" smtClean="0">
                <a:solidFill>
                  <a:srgbClr val="F7941D"/>
                </a:solidFill>
              </a:rPr>
              <a:t>Website -https</a:t>
            </a:r>
            <a:r>
              <a:rPr lang="en-GB" dirty="0">
                <a:solidFill>
                  <a:srgbClr val="F7941D"/>
                </a:solidFill>
              </a:rPr>
              <a:t>://www.prospect-hospice.net/volunteering/</a:t>
            </a:r>
            <a:endParaRPr lang="en-GB" dirty="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2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dirty="0" smtClean="0">
                <a:solidFill>
                  <a:schemeClr val="accent2"/>
                </a:solidFill>
              </a:rPr>
              <a:t>What is Prospect Hospice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 Established 1980 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We are Swindon's largest independent charity</a:t>
            </a:r>
            <a:endParaRPr lang="en-GB" dirty="0" smtClean="0">
              <a:solidFill>
                <a:schemeClr val="accent2"/>
              </a:solidFill>
            </a:endParaRPr>
          </a:p>
          <a:p>
            <a:r>
              <a:rPr lang="en-GB" dirty="0" smtClean="0">
                <a:solidFill>
                  <a:schemeClr val="accent2"/>
                </a:solidFill>
              </a:rPr>
              <a:t>We provide support in end of life care for community  of Swindon, Marlborough and north Wiltshire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 Our services are for anyone with a life- limiting condition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Prospect Hospice also provide support for carers and families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All our services are FREE and it costs </a:t>
            </a:r>
            <a:r>
              <a:rPr lang="en-GB" dirty="0" err="1" smtClean="0">
                <a:solidFill>
                  <a:schemeClr val="accent2"/>
                </a:solidFill>
              </a:rPr>
              <a:t>approx</a:t>
            </a:r>
            <a:r>
              <a:rPr lang="en-GB" dirty="0" smtClean="0">
                <a:solidFill>
                  <a:schemeClr val="accent2"/>
                </a:solidFill>
              </a:rPr>
              <a:t> £8 million </a:t>
            </a:r>
            <a:r>
              <a:rPr lang="en-GB" dirty="0" err="1" smtClean="0">
                <a:solidFill>
                  <a:schemeClr val="accent2"/>
                </a:solidFill>
              </a:rPr>
              <a:t>p.a</a:t>
            </a:r>
            <a:r>
              <a:rPr lang="en-GB" dirty="0" smtClean="0">
                <a:solidFill>
                  <a:schemeClr val="accent2"/>
                </a:solidFill>
              </a:rPr>
              <a:t> to run</a:t>
            </a:r>
          </a:p>
        </p:txBody>
      </p:sp>
    </p:spTree>
    <p:extLst>
      <p:ext uri="{BB962C8B-B14F-4D97-AF65-F5344CB8AC3E}">
        <p14:creationId xmlns:p14="http://schemas.microsoft.com/office/powerpoint/2010/main" val="235691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</a:rPr>
              <a:t>What can volunteers do to help 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We have over 50 volunteer roles and something for every one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Over 700 volunteers are active in our shops, hospice and warehouse</a:t>
            </a:r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 smtClean="0">
                <a:solidFill>
                  <a:schemeClr val="accent2"/>
                </a:solidFill>
              </a:rPr>
              <a:t>Volunteers enhance the care given by professional staff 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Volunteering allows people to show their appreciation/support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Increase our contact within the community</a:t>
            </a:r>
          </a:p>
          <a:p>
            <a:endParaRPr lang="en-GB" dirty="0" smtClean="0">
              <a:solidFill>
                <a:srgbClr val="002D59"/>
              </a:solidFill>
            </a:endParaRPr>
          </a:p>
          <a:p>
            <a:endParaRPr lang="en-GB" dirty="0" smtClean="0">
              <a:solidFill>
                <a:srgbClr val="002D59"/>
              </a:solidFill>
            </a:endParaRPr>
          </a:p>
          <a:p>
            <a:endParaRPr lang="en-GB" dirty="0" smtClean="0">
              <a:solidFill>
                <a:srgbClr val="002D59"/>
              </a:solidFill>
            </a:endParaRPr>
          </a:p>
          <a:p>
            <a:endParaRPr lang="en-GB" dirty="0">
              <a:solidFill>
                <a:srgbClr val="002D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7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chemeClr val="accent2"/>
                </a:solidFill>
              </a:rPr>
              <a:t>Benefits of Volunteering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solidFill>
                <a:srgbClr val="002D59"/>
              </a:solidFill>
            </a:endParaRPr>
          </a:p>
          <a:p>
            <a:r>
              <a:rPr lang="en-GB" dirty="0" smtClean="0">
                <a:solidFill>
                  <a:schemeClr val="accent2"/>
                </a:solidFill>
              </a:rPr>
              <a:t>Learning new skills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Meeting people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Building confidence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Increasing employability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Using spare time wisely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chemeClr val="accent2"/>
                </a:solidFill>
              </a:rPr>
              <a:t>Gaining work experience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Achieving personal growth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Giving something back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dirty="0" smtClean="0">
                <a:solidFill>
                  <a:schemeClr val="accent2"/>
                </a:solidFill>
              </a:rPr>
              <a:t>Creating a routine 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Being respected and listened to</a:t>
            </a:r>
          </a:p>
          <a:p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6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172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Volunteering for Prospect Hospice</vt:lpstr>
      <vt:lpstr>               What is Prospect Hospice</vt:lpstr>
      <vt:lpstr>What can volunteers do to help </vt:lpstr>
      <vt:lpstr>Benefits of Volunteering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Helen Owen</dc:creator>
  <cp:lastModifiedBy>Graham Biggs</cp:lastModifiedBy>
  <cp:revision>12</cp:revision>
  <dcterms:created xsi:type="dcterms:W3CDTF">2019-08-27T13:18:29Z</dcterms:created>
  <dcterms:modified xsi:type="dcterms:W3CDTF">2021-09-02T11:08:11Z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-2039589187</vt:i4>
  </property>
  <property fmtid="{D5CDD505-2E9C-101B-9397-08002B2CF9AE}" pid="3" name="_NewReviewCycle">
    <vt:lpwstr/>
  </property>
  <property fmtid="{D5CDD505-2E9C-101B-9397-08002B2CF9AE}" pid="4" name="_EmailSubject">
    <vt:lpwstr>slides for Adulthood Transitions event</vt:lpwstr>
  </property>
  <property fmtid="{D5CDD505-2E9C-101B-9397-08002B2CF9AE}" pid="5" name="_AuthorEmail">
    <vt:lpwstr>grahambiggs@prospect-hospice.net</vt:lpwstr>
  </property>
  <property fmtid="{D5CDD505-2E9C-101B-9397-08002B2CF9AE}" pid="6" name="_AuthorEmailDisplayName">
    <vt:lpwstr>Graham Biggs</vt:lpwstr>
  </property>
</Properties>
</file>