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1"/>
  </p:notesMasterIdLst>
  <p:sldIdLst>
    <p:sldId id="265" r:id="rId5"/>
    <p:sldId id="339" r:id="rId6"/>
    <p:sldId id="349" r:id="rId7"/>
    <p:sldId id="359" r:id="rId8"/>
    <p:sldId id="285" r:id="rId9"/>
    <p:sldId id="358" r:id="rId10"/>
  </p:sldIdLst>
  <p:sldSz cx="12192000" cy="6858000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0C6"/>
    <a:srgbClr val="F0037F"/>
    <a:srgbClr val="FF00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5F05DD-F82D-4E49-A152-17C88022D9A7}" v="1" dt="2021-08-04T13:05:10.738"/>
    <p1510:client id="{674C6F1E-3201-45D0-96AB-783BAB78E764}" v="2" dt="2021-08-04T13:31:33.7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2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die Sharp" userId="76a33a09-a46c-4176-9f00-51b6308fa189" providerId="ADAL" clId="{BEF4F704-5740-4F7D-B042-855A5E67A333}"/>
    <pc:docChg chg="undo custSel addSld delSld modSld sldOrd">
      <pc:chgData name="Sadie Sharp" userId="76a33a09-a46c-4176-9f00-51b6308fa189" providerId="ADAL" clId="{BEF4F704-5740-4F7D-B042-855A5E67A333}" dt="2021-05-07T10:54:53.283" v="1243" actId="47"/>
      <pc:docMkLst>
        <pc:docMk/>
      </pc:docMkLst>
      <pc:sldChg chg="modSp mod">
        <pc:chgData name="Sadie Sharp" userId="76a33a09-a46c-4176-9f00-51b6308fa189" providerId="ADAL" clId="{BEF4F704-5740-4F7D-B042-855A5E67A333}" dt="2021-04-26T10:35:23.397" v="153" actId="1036"/>
        <pc:sldMkLst>
          <pc:docMk/>
          <pc:sldMk cId="1014839429" sldId="265"/>
        </pc:sldMkLst>
        <pc:spChg chg="mod">
          <ac:chgData name="Sadie Sharp" userId="76a33a09-a46c-4176-9f00-51b6308fa189" providerId="ADAL" clId="{BEF4F704-5740-4F7D-B042-855A5E67A333}" dt="2021-04-26T10:35:23.397" v="153" actId="1036"/>
          <ac:spMkLst>
            <pc:docMk/>
            <pc:sldMk cId="1014839429" sldId="265"/>
            <ac:spMk id="12" creationId="{591182E3-9F0E-4EDC-9FED-A978EC38D8FC}"/>
          </ac:spMkLst>
        </pc:spChg>
      </pc:sldChg>
      <pc:sldChg chg="modSp add mod">
        <pc:chgData name="Sadie Sharp" userId="76a33a09-a46c-4176-9f00-51b6308fa189" providerId="ADAL" clId="{BEF4F704-5740-4F7D-B042-855A5E67A333}" dt="2021-04-26T11:07:16.032" v="1138" actId="14100"/>
        <pc:sldMkLst>
          <pc:docMk/>
          <pc:sldMk cId="3231061189" sldId="285"/>
        </pc:sldMkLst>
        <pc:spChg chg="mod">
          <ac:chgData name="Sadie Sharp" userId="76a33a09-a46c-4176-9f00-51b6308fa189" providerId="ADAL" clId="{BEF4F704-5740-4F7D-B042-855A5E67A333}" dt="2021-04-26T11:06:18.571" v="1130" actId="1038"/>
          <ac:spMkLst>
            <pc:docMk/>
            <pc:sldMk cId="3231061189" sldId="285"/>
            <ac:spMk id="15" creationId="{CA424785-213F-4E7B-B88F-E2C706DD5C6F}"/>
          </ac:spMkLst>
        </pc:spChg>
        <pc:spChg chg="mod">
          <ac:chgData name="Sadie Sharp" userId="76a33a09-a46c-4176-9f00-51b6308fa189" providerId="ADAL" clId="{BEF4F704-5740-4F7D-B042-855A5E67A333}" dt="2021-04-26T11:06:30.402" v="1134" actId="1038"/>
          <ac:spMkLst>
            <pc:docMk/>
            <pc:sldMk cId="3231061189" sldId="285"/>
            <ac:spMk id="16" creationId="{EFBD60C9-A447-4ECB-ABF7-FB7C955F5A90}"/>
          </ac:spMkLst>
        </pc:spChg>
        <pc:spChg chg="mod">
          <ac:chgData name="Sadie Sharp" userId="76a33a09-a46c-4176-9f00-51b6308fa189" providerId="ADAL" clId="{BEF4F704-5740-4F7D-B042-855A5E67A333}" dt="2021-04-26T11:06:05.911" v="1118" actId="1035"/>
          <ac:spMkLst>
            <pc:docMk/>
            <pc:sldMk cId="3231061189" sldId="285"/>
            <ac:spMk id="17" creationId="{8F76DA2F-12D1-473E-923E-1426B36C18AB}"/>
          </ac:spMkLst>
        </pc:spChg>
        <pc:spChg chg="mod">
          <ac:chgData name="Sadie Sharp" userId="76a33a09-a46c-4176-9f00-51b6308fa189" providerId="ADAL" clId="{BEF4F704-5740-4F7D-B042-855A5E67A333}" dt="2021-04-26T11:06:05.911" v="1118" actId="1035"/>
          <ac:spMkLst>
            <pc:docMk/>
            <pc:sldMk cId="3231061189" sldId="285"/>
            <ac:spMk id="18" creationId="{128B4266-AC1D-4B19-94E3-B2D0D165E896}"/>
          </ac:spMkLst>
        </pc:spChg>
        <pc:spChg chg="mod">
          <ac:chgData name="Sadie Sharp" userId="76a33a09-a46c-4176-9f00-51b6308fa189" providerId="ADAL" clId="{BEF4F704-5740-4F7D-B042-855A5E67A333}" dt="2021-04-26T11:06:11.917" v="1119" actId="14100"/>
          <ac:spMkLst>
            <pc:docMk/>
            <pc:sldMk cId="3231061189" sldId="285"/>
            <ac:spMk id="20" creationId="{D9FCD257-0B84-4BF7-BD74-A2D2AD135F48}"/>
          </ac:spMkLst>
        </pc:spChg>
        <pc:spChg chg="mod">
          <ac:chgData name="Sadie Sharp" userId="76a33a09-a46c-4176-9f00-51b6308fa189" providerId="ADAL" clId="{BEF4F704-5740-4F7D-B042-855A5E67A333}" dt="2021-04-26T11:07:01.920" v="1136" actId="1076"/>
          <ac:spMkLst>
            <pc:docMk/>
            <pc:sldMk cId="3231061189" sldId="285"/>
            <ac:spMk id="21" creationId="{76F387DD-C52D-4111-A2C3-D2ACCE3DB5F6}"/>
          </ac:spMkLst>
        </pc:spChg>
        <pc:picChg chg="mod">
          <ac:chgData name="Sadie Sharp" userId="76a33a09-a46c-4176-9f00-51b6308fa189" providerId="ADAL" clId="{BEF4F704-5740-4F7D-B042-855A5E67A333}" dt="2021-04-26T11:04:45.338" v="1018" actId="1076"/>
          <ac:picMkLst>
            <pc:docMk/>
            <pc:sldMk cId="3231061189" sldId="285"/>
            <ac:picMk id="10" creationId="{E304879E-7D32-4B85-A907-E2653E3DF082}"/>
          </ac:picMkLst>
        </pc:picChg>
        <pc:cxnChg chg="mod">
          <ac:chgData name="Sadie Sharp" userId="76a33a09-a46c-4176-9f00-51b6308fa189" providerId="ADAL" clId="{BEF4F704-5740-4F7D-B042-855A5E67A333}" dt="2021-04-26T11:07:16.032" v="1138" actId="14100"/>
          <ac:cxnSpMkLst>
            <pc:docMk/>
            <pc:sldMk cId="3231061189" sldId="285"/>
            <ac:cxnSpMk id="13" creationId="{B238ADC0-F4EC-46B2-880D-C97E7558C6AB}"/>
          </ac:cxnSpMkLst>
        </pc:cxnChg>
      </pc:sldChg>
      <pc:sldChg chg="del">
        <pc:chgData name="Sadie Sharp" userId="76a33a09-a46c-4176-9f00-51b6308fa189" providerId="ADAL" clId="{BEF4F704-5740-4F7D-B042-855A5E67A333}" dt="2021-04-26T10:35:34.500" v="154" actId="47"/>
        <pc:sldMkLst>
          <pc:docMk/>
          <pc:sldMk cId="4292671131" sldId="331"/>
        </pc:sldMkLst>
      </pc:sldChg>
      <pc:sldChg chg="del">
        <pc:chgData name="Sadie Sharp" userId="76a33a09-a46c-4176-9f00-51b6308fa189" providerId="ADAL" clId="{BEF4F704-5740-4F7D-B042-855A5E67A333}" dt="2021-04-26T10:42:11.646" v="406" actId="47"/>
        <pc:sldMkLst>
          <pc:docMk/>
          <pc:sldMk cId="1412067775" sldId="332"/>
        </pc:sldMkLst>
      </pc:sldChg>
      <pc:sldChg chg="del">
        <pc:chgData name="Sadie Sharp" userId="76a33a09-a46c-4176-9f00-51b6308fa189" providerId="ADAL" clId="{BEF4F704-5740-4F7D-B042-855A5E67A333}" dt="2021-04-26T10:35:51.335" v="156" actId="47"/>
        <pc:sldMkLst>
          <pc:docMk/>
          <pc:sldMk cId="895567030" sldId="334"/>
        </pc:sldMkLst>
      </pc:sldChg>
      <pc:sldChg chg="del">
        <pc:chgData name="Sadie Sharp" userId="76a33a09-a46c-4176-9f00-51b6308fa189" providerId="ADAL" clId="{BEF4F704-5740-4F7D-B042-855A5E67A333}" dt="2021-04-26T10:35:35.849" v="155" actId="47"/>
        <pc:sldMkLst>
          <pc:docMk/>
          <pc:sldMk cId="2045106412" sldId="335"/>
        </pc:sldMkLst>
      </pc:sldChg>
      <pc:sldChg chg="del">
        <pc:chgData name="Sadie Sharp" userId="76a33a09-a46c-4176-9f00-51b6308fa189" providerId="ADAL" clId="{BEF4F704-5740-4F7D-B042-855A5E67A333}" dt="2021-04-26T10:42:13.448" v="408" actId="47"/>
        <pc:sldMkLst>
          <pc:docMk/>
          <pc:sldMk cId="3476079378" sldId="337"/>
        </pc:sldMkLst>
      </pc:sldChg>
      <pc:sldChg chg="del">
        <pc:chgData name="Sadie Sharp" userId="76a33a09-a46c-4176-9f00-51b6308fa189" providerId="ADAL" clId="{BEF4F704-5740-4F7D-B042-855A5E67A333}" dt="2021-04-26T10:42:16.092" v="409" actId="47"/>
        <pc:sldMkLst>
          <pc:docMk/>
          <pc:sldMk cId="2098607017" sldId="338"/>
        </pc:sldMkLst>
      </pc:sldChg>
      <pc:sldChg chg="addSp delSp modSp mod">
        <pc:chgData name="Sadie Sharp" userId="76a33a09-a46c-4176-9f00-51b6308fa189" providerId="ADAL" clId="{BEF4F704-5740-4F7D-B042-855A5E67A333}" dt="2021-04-26T11:10:18.349" v="1169" actId="14100"/>
        <pc:sldMkLst>
          <pc:docMk/>
          <pc:sldMk cId="4089104826" sldId="339"/>
        </pc:sldMkLst>
        <pc:spChg chg="add del mod">
          <ac:chgData name="Sadie Sharp" userId="76a33a09-a46c-4176-9f00-51b6308fa189" providerId="ADAL" clId="{BEF4F704-5740-4F7D-B042-855A5E67A333}" dt="2021-04-26T11:09:21.109" v="1142" actId="478"/>
          <ac:spMkLst>
            <pc:docMk/>
            <pc:sldMk cId="4089104826" sldId="339"/>
            <ac:spMk id="4" creationId="{330C9FFB-9193-45E0-B5EE-FC36BBF02495}"/>
          </ac:spMkLst>
        </pc:spChg>
        <pc:spChg chg="mod">
          <ac:chgData name="Sadie Sharp" userId="76a33a09-a46c-4176-9f00-51b6308fa189" providerId="ADAL" clId="{BEF4F704-5740-4F7D-B042-855A5E67A333}" dt="2021-04-26T11:10:18.349" v="1169" actId="14100"/>
          <ac:spMkLst>
            <pc:docMk/>
            <pc:sldMk cId="4089104826" sldId="339"/>
            <ac:spMk id="12" creationId="{FC9F4AD1-61D6-4957-ACDC-08C208D25D63}"/>
          </ac:spMkLst>
        </pc:spChg>
        <pc:picChg chg="add mod ord">
          <ac:chgData name="Sadie Sharp" userId="76a33a09-a46c-4176-9f00-51b6308fa189" providerId="ADAL" clId="{BEF4F704-5740-4F7D-B042-855A5E67A333}" dt="2021-04-26T11:10:10.067" v="1159" actId="14100"/>
          <ac:picMkLst>
            <pc:docMk/>
            <pc:sldMk cId="4089104826" sldId="339"/>
            <ac:picMk id="3" creationId="{EF61495D-7704-4F6A-8DB7-7CBA24B3618B}"/>
          </ac:picMkLst>
        </pc:picChg>
        <pc:picChg chg="del">
          <ac:chgData name="Sadie Sharp" userId="76a33a09-a46c-4176-9f00-51b6308fa189" providerId="ADAL" clId="{BEF4F704-5740-4F7D-B042-855A5E67A333}" dt="2021-04-26T11:09:17.919" v="1140" actId="478"/>
          <ac:picMkLst>
            <pc:docMk/>
            <pc:sldMk cId="4089104826" sldId="339"/>
            <ac:picMk id="13" creationId="{805BD88F-8C5F-49E7-80FE-74E80AC5136D}"/>
          </ac:picMkLst>
        </pc:picChg>
      </pc:sldChg>
      <pc:sldChg chg="del">
        <pc:chgData name="Sadie Sharp" userId="76a33a09-a46c-4176-9f00-51b6308fa189" providerId="ADAL" clId="{BEF4F704-5740-4F7D-B042-855A5E67A333}" dt="2021-04-26T10:42:46.151" v="416" actId="47"/>
        <pc:sldMkLst>
          <pc:docMk/>
          <pc:sldMk cId="4246882239" sldId="340"/>
        </pc:sldMkLst>
      </pc:sldChg>
      <pc:sldChg chg="ord">
        <pc:chgData name="Sadie Sharp" userId="76a33a09-a46c-4176-9f00-51b6308fa189" providerId="ADAL" clId="{BEF4F704-5740-4F7D-B042-855A5E67A333}" dt="2021-04-26T10:48:32.170" v="479"/>
        <pc:sldMkLst>
          <pc:docMk/>
          <pc:sldMk cId="1556749522" sldId="341"/>
        </pc:sldMkLst>
      </pc:sldChg>
      <pc:sldChg chg="del">
        <pc:chgData name="Sadie Sharp" userId="76a33a09-a46c-4176-9f00-51b6308fa189" providerId="ADAL" clId="{BEF4F704-5740-4F7D-B042-855A5E67A333}" dt="2021-04-26T10:42:34.831" v="414" actId="47"/>
        <pc:sldMkLst>
          <pc:docMk/>
          <pc:sldMk cId="156322955" sldId="342"/>
        </pc:sldMkLst>
      </pc:sldChg>
      <pc:sldChg chg="del">
        <pc:chgData name="Sadie Sharp" userId="76a33a09-a46c-4176-9f00-51b6308fa189" providerId="ADAL" clId="{BEF4F704-5740-4F7D-B042-855A5E67A333}" dt="2021-04-26T10:42:12.716" v="407" actId="47"/>
        <pc:sldMkLst>
          <pc:docMk/>
          <pc:sldMk cId="1419254563" sldId="343"/>
        </pc:sldMkLst>
      </pc:sldChg>
      <pc:sldChg chg="del">
        <pc:chgData name="Sadie Sharp" userId="76a33a09-a46c-4176-9f00-51b6308fa189" providerId="ADAL" clId="{BEF4F704-5740-4F7D-B042-855A5E67A333}" dt="2021-04-26T10:42:34.146" v="413" actId="47"/>
        <pc:sldMkLst>
          <pc:docMk/>
          <pc:sldMk cId="3735744248" sldId="344"/>
        </pc:sldMkLst>
      </pc:sldChg>
      <pc:sldChg chg="del">
        <pc:chgData name="Sadie Sharp" userId="76a33a09-a46c-4176-9f00-51b6308fa189" providerId="ADAL" clId="{BEF4F704-5740-4F7D-B042-855A5E67A333}" dt="2021-04-26T10:42:31.289" v="411" actId="47"/>
        <pc:sldMkLst>
          <pc:docMk/>
          <pc:sldMk cId="563517370" sldId="345"/>
        </pc:sldMkLst>
      </pc:sldChg>
      <pc:sldChg chg="del">
        <pc:chgData name="Sadie Sharp" userId="76a33a09-a46c-4176-9f00-51b6308fa189" providerId="ADAL" clId="{BEF4F704-5740-4F7D-B042-855A5E67A333}" dt="2021-04-26T10:42:32.907" v="412" actId="47"/>
        <pc:sldMkLst>
          <pc:docMk/>
          <pc:sldMk cId="2122382245" sldId="346"/>
        </pc:sldMkLst>
      </pc:sldChg>
      <pc:sldChg chg="del">
        <pc:chgData name="Sadie Sharp" userId="76a33a09-a46c-4176-9f00-51b6308fa189" providerId="ADAL" clId="{BEF4F704-5740-4F7D-B042-855A5E67A333}" dt="2021-04-26T10:42:23.991" v="410" actId="47"/>
        <pc:sldMkLst>
          <pc:docMk/>
          <pc:sldMk cId="95065157" sldId="347"/>
        </pc:sldMkLst>
      </pc:sldChg>
      <pc:sldChg chg="del">
        <pc:chgData name="Sadie Sharp" userId="76a33a09-a46c-4176-9f00-51b6308fa189" providerId="ADAL" clId="{BEF4F704-5740-4F7D-B042-855A5E67A333}" dt="2021-04-26T10:42:09.892" v="405" actId="47"/>
        <pc:sldMkLst>
          <pc:docMk/>
          <pc:sldMk cId="2593764712" sldId="348"/>
        </pc:sldMkLst>
      </pc:sldChg>
      <pc:sldChg chg="addSp modSp mod">
        <pc:chgData name="Sadie Sharp" userId="76a33a09-a46c-4176-9f00-51b6308fa189" providerId="ADAL" clId="{BEF4F704-5740-4F7D-B042-855A5E67A333}" dt="2021-04-26T10:41:59.192" v="404" actId="1036"/>
        <pc:sldMkLst>
          <pc:docMk/>
          <pc:sldMk cId="1760626487" sldId="349"/>
        </pc:sldMkLst>
        <pc:spChg chg="add mod">
          <ac:chgData name="Sadie Sharp" userId="76a33a09-a46c-4176-9f00-51b6308fa189" providerId="ADAL" clId="{BEF4F704-5740-4F7D-B042-855A5E67A333}" dt="2021-04-26T10:39:04.598" v="341" actId="1076"/>
          <ac:spMkLst>
            <pc:docMk/>
            <pc:sldMk cId="1760626487" sldId="349"/>
            <ac:spMk id="3" creationId="{3D997752-DA83-4D24-9F7C-DDF902C63337}"/>
          </ac:spMkLst>
        </pc:spChg>
        <pc:spChg chg="mod">
          <ac:chgData name="Sadie Sharp" userId="76a33a09-a46c-4176-9f00-51b6308fa189" providerId="ADAL" clId="{BEF4F704-5740-4F7D-B042-855A5E67A333}" dt="2021-04-26T10:38:30.365" v="331" actId="1076"/>
          <ac:spMkLst>
            <pc:docMk/>
            <pc:sldMk cId="1760626487" sldId="349"/>
            <ac:spMk id="14" creationId="{E39B2849-B0C1-4496-B790-ED2FF44C83E8}"/>
          </ac:spMkLst>
        </pc:spChg>
        <pc:spChg chg="mod">
          <ac:chgData name="Sadie Sharp" userId="76a33a09-a46c-4176-9f00-51b6308fa189" providerId="ADAL" clId="{BEF4F704-5740-4F7D-B042-855A5E67A333}" dt="2021-04-26T10:40:47.768" v="364"/>
          <ac:spMkLst>
            <pc:docMk/>
            <pc:sldMk cId="1760626487" sldId="349"/>
            <ac:spMk id="27" creationId="{F5B5D7DB-276E-414F-A249-09B9DCD997DB}"/>
          </ac:spMkLst>
        </pc:spChg>
        <pc:spChg chg="mod">
          <ac:chgData name="Sadie Sharp" userId="76a33a09-a46c-4176-9f00-51b6308fa189" providerId="ADAL" clId="{BEF4F704-5740-4F7D-B042-855A5E67A333}" dt="2021-04-26T10:41:50.999" v="397" actId="688"/>
          <ac:spMkLst>
            <pc:docMk/>
            <pc:sldMk cId="1760626487" sldId="349"/>
            <ac:spMk id="28" creationId="{DD81CAA1-4BFF-4061-A22F-982B58FAAA4E}"/>
          </ac:spMkLst>
        </pc:spChg>
        <pc:spChg chg="add mod">
          <ac:chgData name="Sadie Sharp" userId="76a33a09-a46c-4176-9f00-51b6308fa189" providerId="ADAL" clId="{BEF4F704-5740-4F7D-B042-855A5E67A333}" dt="2021-04-26T10:41:43.160" v="395" actId="14100"/>
          <ac:spMkLst>
            <pc:docMk/>
            <pc:sldMk cId="1760626487" sldId="349"/>
            <ac:spMk id="29" creationId="{7E9C8FA8-27A9-4AAF-BC03-78CC6C912761}"/>
          </ac:spMkLst>
        </pc:spChg>
        <pc:grpChg chg="mod">
          <ac:chgData name="Sadie Sharp" userId="76a33a09-a46c-4176-9f00-51b6308fa189" providerId="ADAL" clId="{BEF4F704-5740-4F7D-B042-855A5E67A333}" dt="2021-04-26T10:38:26.408" v="330" actId="1076"/>
          <ac:grpSpMkLst>
            <pc:docMk/>
            <pc:sldMk cId="1760626487" sldId="349"/>
            <ac:grpSpMk id="13" creationId="{062B9D31-4F5D-45BD-B67F-3C2EB306FD68}"/>
          </ac:grpSpMkLst>
        </pc:grpChg>
        <pc:grpChg chg="add mod">
          <ac:chgData name="Sadie Sharp" userId="76a33a09-a46c-4176-9f00-51b6308fa189" providerId="ADAL" clId="{BEF4F704-5740-4F7D-B042-855A5E67A333}" dt="2021-04-26T10:41:45.917" v="396" actId="1076"/>
          <ac:grpSpMkLst>
            <pc:docMk/>
            <pc:sldMk cId="1760626487" sldId="349"/>
            <ac:grpSpMk id="26" creationId="{F244FF6C-81AA-403F-9FEB-93F3A66B3B8C}"/>
          </ac:grpSpMkLst>
        </pc:grpChg>
        <pc:graphicFrameChg chg="mod">
          <ac:chgData name="Sadie Sharp" userId="76a33a09-a46c-4176-9f00-51b6308fa189" providerId="ADAL" clId="{BEF4F704-5740-4F7D-B042-855A5E67A333}" dt="2021-04-26T10:38:26.408" v="330" actId="1076"/>
          <ac:graphicFrameMkLst>
            <pc:docMk/>
            <pc:sldMk cId="1760626487" sldId="349"/>
            <ac:graphicFrameMk id="2" creationId="{F7D7A9D6-9EAF-4CB6-A95D-23C960DBEC60}"/>
          </ac:graphicFrameMkLst>
        </pc:graphicFrameChg>
        <pc:picChg chg="add mod">
          <ac:chgData name="Sadie Sharp" userId="76a33a09-a46c-4176-9f00-51b6308fa189" providerId="ADAL" clId="{BEF4F704-5740-4F7D-B042-855A5E67A333}" dt="2021-04-26T10:39:58.524" v="347" actId="1076"/>
          <ac:picMkLst>
            <pc:docMk/>
            <pc:sldMk cId="1760626487" sldId="349"/>
            <ac:picMk id="5" creationId="{7AE68339-50D8-41F7-908E-00A7A9845EA8}"/>
          </ac:picMkLst>
        </pc:picChg>
        <pc:picChg chg="add mod">
          <ac:chgData name="Sadie Sharp" userId="76a33a09-a46c-4176-9f00-51b6308fa189" providerId="ADAL" clId="{BEF4F704-5740-4F7D-B042-855A5E67A333}" dt="2021-04-26T10:40:03.790" v="349" actId="1076"/>
          <ac:picMkLst>
            <pc:docMk/>
            <pc:sldMk cId="1760626487" sldId="349"/>
            <ac:picMk id="18" creationId="{2F9601F3-BD7D-4905-8A51-30A9ECF35172}"/>
          </ac:picMkLst>
        </pc:picChg>
        <pc:picChg chg="add mod">
          <ac:chgData name="Sadie Sharp" userId="76a33a09-a46c-4176-9f00-51b6308fa189" providerId="ADAL" clId="{BEF4F704-5740-4F7D-B042-855A5E67A333}" dt="2021-04-26T10:40:07.480" v="351" actId="1076"/>
          <ac:picMkLst>
            <pc:docMk/>
            <pc:sldMk cId="1760626487" sldId="349"/>
            <ac:picMk id="19" creationId="{B2184C7D-5FED-4E87-8CD7-BF51864AE247}"/>
          </ac:picMkLst>
        </pc:picChg>
        <pc:picChg chg="add mod">
          <ac:chgData name="Sadie Sharp" userId="76a33a09-a46c-4176-9f00-51b6308fa189" providerId="ADAL" clId="{BEF4F704-5740-4F7D-B042-855A5E67A333}" dt="2021-04-26T10:40:12.019" v="353" actId="1076"/>
          <ac:picMkLst>
            <pc:docMk/>
            <pc:sldMk cId="1760626487" sldId="349"/>
            <ac:picMk id="20" creationId="{B1EB9243-B1D4-457A-9FF1-DCCBFA71D4B6}"/>
          </ac:picMkLst>
        </pc:picChg>
        <pc:picChg chg="add mod">
          <ac:chgData name="Sadie Sharp" userId="76a33a09-a46c-4176-9f00-51b6308fa189" providerId="ADAL" clId="{BEF4F704-5740-4F7D-B042-855A5E67A333}" dt="2021-04-26T10:40:16.226" v="355" actId="1076"/>
          <ac:picMkLst>
            <pc:docMk/>
            <pc:sldMk cId="1760626487" sldId="349"/>
            <ac:picMk id="21" creationId="{FFD55757-4373-42B1-9BA0-9122BD9182B0}"/>
          </ac:picMkLst>
        </pc:picChg>
        <pc:picChg chg="add mod">
          <ac:chgData name="Sadie Sharp" userId="76a33a09-a46c-4176-9f00-51b6308fa189" providerId="ADAL" clId="{BEF4F704-5740-4F7D-B042-855A5E67A333}" dt="2021-04-26T10:41:59.192" v="404" actId="1036"/>
          <ac:picMkLst>
            <pc:docMk/>
            <pc:sldMk cId="1760626487" sldId="349"/>
            <ac:picMk id="22" creationId="{03EB9BDC-2394-415A-8DC6-179E73FEC2A9}"/>
          </ac:picMkLst>
        </pc:picChg>
        <pc:picChg chg="add mod">
          <ac:chgData name="Sadie Sharp" userId="76a33a09-a46c-4176-9f00-51b6308fa189" providerId="ADAL" clId="{BEF4F704-5740-4F7D-B042-855A5E67A333}" dt="2021-04-26T10:40:25.356" v="359" actId="1076"/>
          <ac:picMkLst>
            <pc:docMk/>
            <pc:sldMk cId="1760626487" sldId="349"/>
            <ac:picMk id="23" creationId="{A341A497-784F-4F0A-AD72-AE98CAF2BA02}"/>
          </ac:picMkLst>
        </pc:picChg>
        <pc:picChg chg="add mod">
          <ac:chgData name="Sadie Sharp" userId="76a33a09-a46c-4176-9f00-51b6308fa189" providerId="ADAL" clId="{BEF4F704-5740-4F7D-B042-855A5E67A333}" dt="2021-04-26T10:40:29.785" v="361" actId="1076"/>
          <ac:picMkLst>
            <pc:docMk/>
            <pc:sldMk cId="1760626487" sldId="349"/>
            <ac:picMk id="24" creationId="{D6F899A7-D5CC-48A0-886A-CDE6282C50AB}"/>
          </ac:picMkLst>
        </pc:picChg>
        <pc:picChg chg="add mod">
          <ac:chgData name="Sadie Sharp" userId="76a33a09-a46c-4176-9f00-51b6308fa189" providerId="ADAL" clId="{BEF4F704-5740-4F7D-B042-855A5E67A333}" dt="2021-04-26T10:40:33.654" v="363" actId="1076"/>
          <ac:picMkLst>
            <pc:docMk/>
            <pc:sldMk cId="1760626487" sldId="349"/>
            <ac:picMk id="25" creationId="{0CED1F91-18CC-42A8-A97B-91058BBE530B}"/>
          </ac:picMkLst>
        </pc:picChg>
      </pc:sldChg>
      <pc:sldChg chg="del">
        <pc:chgData name="Sadie Sharp" userId="76a33a09-a46c-4176-9f00-51b6308fa189" providerId="ADAL" clId="{BEF4F704-5740-4F7D-B042-855A5E67A333}" dt="2021-04-26T10:48:24.069" v="477" actId="47"/>
        <pc:sldMkLst>
          <pc:docMk/>
          <pc:sldMk cId="3653281009" sldId="350"/>
        </pc:sldMkLst>
      </pc:sldChg>
      <pc:sldChg chg="del">
        <pc:chgData name="Sadie Sharp" userId="76a33a09-a46c-4176-9f00-51b6308fa189" providerId="ADAL" clId="{BEF4F704-5740-4F7D-B042-855A5E67A333}" dt="2021-05-07T10:54:53.283" v="1243" actId="47"/>
        <pc:sldMkLst>
          <pc:docMk/>
          <pc:sldMk cId="1365290280" sldId="352"/>
        </pc:sldMkLst>
      </pc:sldChg>
      <pc:sldChg chg="del">
        <pc:chgData name="Sadie Sharp" userId="76a33a09-a46c-4176-9f00-51b6308fa189" providerId="ADAL" clId="{BEF4F704-5740-4F7D-B042-855A5E67A333}" dt="2021-04-26T10:42:46.937" v="417" actId="47"/>
        <pc:sldMkLst>
          <pc:docMk/>
          <pc:sldMk cId="3612110331" sldId="353"/>
        </pc:sldMkLst>
      </pc:sldChg>
      <pc:sldChg chg="del">
        <pc:chgData name="Sadie Sharp" userId="76a33a09-a46c-4176-9f00-51b6308fa189" providerId="ADAL" clId="{BEF4F704-5740-4F7D-B042-855A5E67A333}" dt="2021-04-26T10:42:45.003" v="415" actId="47"/>
        <pc:sldMkLst>
          <pc:docMk/>
          <pc:sldMk cId="2647703981" sldId="354"/>
        </pc:sldMkLst>
      </pc:sldChg>
      <pc:sldChg chg="modSp mod">
        <pc:chgData name="Sadie Sharp" userId="76a33a09-a46c-4176-9f00-51b6308fa189" providerId="ADAL" clId="{BEF4F704-5740-4F7D-B042-855A5E67A333}" dt="2021-04-26T10:36:03.247" v="157" actId="1076"/>
        <pc:sldMkLst>
          <pc:docMk/>
          <pc:sldMk cId="544039344" sldId="355"/>
        </pc:sldMkLst>
        <pc:spChg chg="mod">
          <ac:chgData name="Sadie Sharp" userId="76a33a09-a46c-4176-9f00-51b6308fa189" providerId="ADAL" clId="{BEF4F704-5740-4F7D-B042-855A5E67A333}" dt="2021-04-26T10:36:03.247" v="157" actId="1076"/>
          <ac:spMkLst>
            <pc:docMk/>
            <pc:sldMk cId="544039344" sldId="355"/>
            <ac:spMk id="21" creationId="{F4D4BCF3-94F0-401C-880E-26544BB44918}"/>
          </ac:spMkLst>
        </pc:spChg>
      </pc:sldChg>
      <pc:sldChg chg="del">
        <pc:chgData name="Sadie Sharp" userId="76a33a09-a46c-4176-9f00-51b6308fa189" providerId="ADAL" clId="{BEF4F704-5740-4F7D-B042-855A5E67A333}" dt="2021-04-26T10:42:48.570" v="418" actId="47"/>
        <pc:sldMkLst>
          <pc:docMk/>
          <pc:sldMk cId="507833915" sldId="357"/>
        </pc:sldMkLst>
      </pc:sldChg>
      <pc:sldChg chg="addSp delSp modSp mod">
        <pc:chgData name="Sadie Sharp" userId="76a33a09-a46c-4176-9f00-51b6308fa189" providerId="ADAL" clId="{BEF4F704-5740-4F7D-B042-855A5E67A333}" dt="2021-04-26T10:45:59.099" v="476" actId="403"/>
        <pc:sldMkLst>
          <pc:docMk/>
          <pc:sldMk cId="3329927190" sldId="358"/>
        </pc:sldMkLst>
        <pc:spChg chg="mod">
          <ac:chgData name="Sadie Sharp" userId="76a33a09-a46c-4176-9f00-51b6308fa189" providerId="ADAL" clId="{BEF4F704-5740-4F7D-B042-855A5E67A333}" dt="2021-04-26T10:43:02.193" v="420" actId="20577"/>
          <ac:spMkLst>
            <pc:docMk/>
            <pc:sldMk cId="3329927190" sldId="358"/>
            <ac:spMk id="12" creationId="{FC9F4AD1-61D6-4957-ACDC-08C208D25D63}"/>
          </ac:spMkLst>
        </pc:spChg>
        <pc:spChg chg="del mod">
          <ac:chgData name="Sadie Sharp" userId="76a33a09-a46c-4176-9f00-51b6308fa189" providerId="ADAL" clId="{BEF4F704-5740-4F7D-B042-855A5E67A333}" dt="2021-04-26T10:43:46.970" v="431" actId="478"/>
          <ac:spMkLst>
            <pc:docMk/>
            <pc:sldMk cId="3329927190" sldId="358"/>
            <ac:spMk id="14" creationId="{F5B9F6D2-4A44-4096-B39C-5B8197577561}"/>
          </ac:spMkLst>
        </pc:spChg>
        <pc:spChg chg="add mod">
          <ac:chgData name="Sadie Sharp" userId="76a33a09-a46c-4176-9f00-51b6308fa189" providerId="ADAL" clId="{BEF4F704-5740-4F7D-B042-855A5E67A333}" dt="2021-04-26T10:45:59.099" v="476" actId="403"/>
          <ac:spMkLst>
            <pc:docMk/>
            <pc:sldMk cId="3329927190" sldId="358"/>
            <ac:spMk id="16" creationId="{7BACC1DE-EC93-40BD-A94E-0E8ECD5E62EE}"/>
          </ac:spMkLst>
        </pc:spChg>
        <pc:picChg chg="mod modCrop">
          <ac:chgData name="Sadie Sharp" userId="76a33a09-a46c-4176-9f00-51b6308fa189" providerId="ADAL" clId="{BEF4F704-5740-4F7D-B042-855A5E67A333}" dt="2021-04-26T10:45:28.153" v="455" actId="14100"/>
          <ac:picMkLst>
            <pc:docMk/>
            <pc:sldMk cId="3329927190" sldId="358"/>
            <ac:picMk id="13" creationId="{EC05BF9A-DCAA-470B-A092-556CFC4C16D1}"/>
          </ac:picMkLst>
        </pc:picChg>
      </pc:sldChg>
      <pc:sldChg chg="addSp delSp modSp add mod">
        <pc:chgData name="Sadie Sharp" userId="76a33a09-a46c-4176-9f00-51b6308fa189" providerId="ADAL" clId="{BEF4F704-5740-4F7D-B042-855A5E67A333}" dt="2021-05-07T10:54:33.112" v="1242" actId="20577"/>
        <pc:sldMkLst>
          <pc:docMk/>
          <pc:sldMk cId="2307694578" sldId="359"/>
        </pc:sldMkLst>
        <pc:spChg chg="mod">
          <ac:chgData name="Sadie Sharp" userId="76a33a09-a46c-4176-9f00-51b6308fa189" providerId="ADAL" clId="{BEF4F704-5740-4F7D-B042-855A5E67A333}" dt="2021-04-26T10:54:14.753" v="492" actId="20577"/>
          <ac:spMkLst>
            <pc:docMk/>
            <pc:sldMk cId="2307694578" sldId="359"/>
            <ac:spMk id="12" creationId="{FC9F4AD1-61D6-4957-ACDC-08C208D25D63}"/>
          </ac:spMkLst>
        </pc:spChg>
        <pc:spChg chg="add mod">
          <ac:chgData name="Sadie Sharp" userId="76a33a09-a46c-4176-9f00-51b6308fa189" providerId="ADAL" clId="{BEF4F704-5740-4F7D-B042-855A5E67A333}" dt="2021-05-07T10:54:33.112" v="1242" actId="20577"/>
          <ac:spMkLst>
            <pc:docMk/>
            <pc:sldMk cId="2307694578" sldId="359"/>
            <ac:spMk id="15" creationId="{E8EF1DB8-242D-4C99-A229-BB986925EFD7}"/>
          </ac:spMkLst>
        </pc:spChg>
        <pc:spChg chg="add mod">
          <ac:chgData name="Sadie Sharp" userId="76a33a09-a46c-4176-9f00-51b6308fa189" providerId="ADAL" clId="{BEF4F704-5740-4F7D-B042-855A5E67A333}" dt="2021-05-07T10:53:47.223" v="1205" actId="1036"/>
          <ac:spMkLst>
            <pc:docMk/>
            <pc:sldMk cId="2307694578" sldId="359"/>
            <ac:spMk id="18" creationId="{E16F65A7-5A29-4E82-B673-23570A938119}"/>
          </ac:spMkLst>
        </pc:spChg>
        <pc:picChg chg="add mod">
          <ac:chgData name="Sadie Sharp" userId="76a33a09-a46c-4176-9f00-51b6308fa189" providerId="ADAL" clId="{BEF4F704-5740-4F7D-B042-855A5E67A333}" dt="2021-04-26T11:03:47.228" v="1006" actId="1037"/>
          <ac:picMkLst>
            <pc:docMk/>
            <pc:sldMk cId="2307694578" sldId="359"/>
            <ac:picMk id="3" creationId="{8471A776-AA02-463C-822C-B7415215CD93}"/>
          </ac:picMkLst>
        </pc:picChg>
        <pc:picChg chg="add del mod">
          <ac:chgData name="Sadie Sharp" userId="76a33a09-a46c-4176-9f00-51b6308fa189" providerId="ADAL" clId="{BEF4F704-5740-4F7D-B042-855A5E67A333}" dt="2021-04-26T11:00:14.071" v="976" actId="478"/>
          <ac:picMkLst>
            <pc:docMk/>
            <pc:sldMk cId="2307694578" sldId="359"/>
            <ac:picMk id="5" creationId="{DE8625AD-7969-4441-97DC-729576C1CBFF}"/>
          </ac:picMkLst>
        </pc:picChg>
        <pc:picChg chg="del">
          <ac:chgData name="Sadie Sharp" userId="76a33a09-a46c-4176-9f00-51b6308fa189" providerId="ADAL" clId="{BEF4F704-5740-4F7D-B042-855A5E67A333}" dt="2021-04-26T10:48:43.257" v="481" actId="478"/>
          <ac:picMkLst>
            <pc:docMk/>
            <pc:sldMk cId="2307694578" sldId="359"/>
            <ac:picMk id="13" creationId="{805BD88F-8C5F-49E7-80FE-74E80AC5136D}"/>
          </ac:picMkLst>
        </pc:picChg>
        <pc:picChg chg="add del mod">
          <ac:chgData name="Sadie Sharp" userId="76a33a09-a46c-4176-9f00-51b6308fa189" providerId="ADAL" clId="{BEF4F704-5740-4F7D-B042-855A5E67A333}" dt="2021-04-26T11:02:23.807" v="987" actId="478"/>
          <ac:picMkLst>
            <pc:docMk/>
            <pc:sldMk cId="2307694578" sldId="359"/>
            <ac:picMk id="16" creationId="{2E4AA2DD-54E4-47F3-936A-F93862B490EE}"/>
          </ac:picMkLst>
        </pc:picChg>
        <pc:picChg chg="add del mod">
          <ac:chgData name="Sadie Sharp" userId="76a33a09-a46c-4176-9f00-51b6308fa189" providerId="ADAL" clId="{BEF4F704-5740-4F7D-B042-855A5E67A333}" dt="2021-04-26T11:02:23.807" v="987" actId="478"/>
          <ac:picMkLst>
            <pc:docMk/>
            <pc:sldMk cId="2307694578" sldId="359"/>
            <ac:picMk id="17" creationId="{9F34A9BC-8B4D-4F45-B943-CA3D64AB3ACF}"/>
          </ac:picMkLst>
        </pc:picChg>
        <pc:picChg chg="add del mod">
          <ac:chgData name="Sadie Sharp" userId="76a33a09-a46c-4176-9f00-51b6308fa189" providerId="ADAL" clId="{BEF4F704-5740-4F7D-B042-855A5E67A333}" dt="2021-04-26T11:02:23.807" v="987" actId="478"/>
          <ac:picMkLst>
            <pc:docMk/>
            <pc:sldMk cId="2307694578" sldId="359"/>
            <ac:picMk id="18" creationId="{EDCA62D5-FFC1-4225-A813-CAB2A6A1473B}"/>
          </ac:picMkLst>
        </pc:picChg>
        <pc:picChg chg="add del mod">
          <ac:chgData name="Sadie Sharp" userId="76a33a09-a46c-4176-9f00-51b6308fa189" providerId="ADAL" clId="{BEF4F704-5740-4F7D-B042-855A5E67A333}" dt="2021-04-26T11:02:23.807" v="987" actId="478"/>
          <ac:picMkLst>
            <pc:docMk/>
            <pc:sldMk cId="2307694578" sldId="359"/>
            <ac:picMk id="19" creationId="{EA335330-69FA-44C5-B495-84822937F59A}"/>
          </ac:picMkLst>
        </pc:picChg>
        <pc:picChg chg="add del mod">
          <ac:chgData name="Sadie Sharp" userId="76a33a09-a46c-4176-9f00-51b6308fa189" providerId="ADAL" clId="{BEF4F704-5740-4F7D-B042-855A5E67A333}" dt="2021-04-26T11:02:23.807" v="987" actId="478"/>
          <ac:picMkLst>
            <pc:docMk/>
            <pc:sldMk cId="2307694578" sldId="359"/>
            <ac:picMk id="20" creationId="{B6275E59-60F2-43A2-A339-B9C0FE12D592}"/>
          </ac:picMkLst>
        </pc:picChg>
        <pc:picChg chg="add mod">
          <ac:chgData name="Sadie Sharp" userId="76a33a09-a46c-4176-9f00-51b6308fa189" providerId="ADAL" clId="{BEF4F704-5740-4F7D-B042-855A5E67A333}" dt="2021-04-26T11:03:47.228" v="1006" actId="1037"/>
          <ac:picMkLst>
            <pc:docMk/>
            <pc:sldMk cId="2307694578" sldId="359"/>
            <ac:picMk id="21" creationId="{0A9D5A0B-2D53-489C-B153-2908249ADB46}"/>
          </ac:picMkLst>
        </pc:picChg>
        <pc:picChg chg="add mod">
          <ac:chgData name="Sadie Sharp" userId="76a33a09-a46c-4176-9f00-51b6308fa189" providerId="ADAL" clId="{BEF4F704-5740-4F7D-B042-855A5E67A333}" dt="2021-04-26T11:03:47.228" v="1006" actId="1037"/>
          <ac:picMkLst>
            <pc:docMk/>
            <pc:sldMk cId="2307694578" sldId="359"/>
            <ac:picMk id="23" creationId="{A636B87F-E125-45B1-BA5B-FDBD5C20E1FA}"/>
          </ac:picMkLst>
        </pc:picChg>
        <pc:picChg chg="add mod">
          <ac:chgData name="Sadie Sharp" userId="76a33a09-a46c-4176-9f00-51b6308fa189" providerId="ADAL" clId="{BEF4F704-5740-4F7D-B042-855A5E67A333}" dt="2021-04-26T11:03:47.228" v="1006" actId="1037"/>
          <ac:picMkLst>
            <pc:docMk/>
            <pc:sldMk cId="2307694578" sldId="359"/>
            <ac:picMk id="25" creationId="{7761BACC-CED0-410E-AABB-9B758F88D5AD}"/>
          </ac:picMkLst>
        </pc:picChg>
        <pc:picChg chg="add mod">
          <ac:chgData name="Sadie Sharp" userId="76a33a09-a46c-4176-9f00-51b6308fa189" providerId="ADAL" clId="{BEF4F704-5740-4F7D-B042-855A5E67A333}" dt="2021-04-26T11:03:47.228" v="1006" actId="1037"/>
          <ac:picMkLst>
            <pc:docMk/>
            <pc:sldMk cId="2307694578" sldId="359"/>
            <ac:picMk id="27" creationId="{D8500F4A-7CDC-4CA0-A3FA-FFC8A5930F2C}"/>
          </ac:picMkLst>
        </pc:picChg>
        <pc:picChg chg="add mod">
          <ac:chgData name="Sadie Sharp" userId="76a33a09-a46c-4176-9f00-51b6308fa189" providerId="ADAL" clId="{BEF4F704-5740-4F7D-B042-855A5E67A333}" dt="2021-04-26T11:03:47.228" v="1006" actId="1037"/>
          <ac:picMkLst>
            <pc:docMk/>
            <pc:sldMk cId="2307694578" sldId="359"/>
            <ac:picMk id="29" creationId="{CBA967DA-4D2A-4BC2-9DEA-BB5504909890}"/>
          </ac:picMkLst>
        </pc:picChg>
        <pc:picChg chg="add mod">
          <ac:chgData name="Sadie Sharp" userId="76a33a09-a46c-4176-9f00-51b6308fa189" providerId="ADAL" clId="{BEF4F704-5740-4F7D-B042-855A5E67A333}" dt="2021-04-26T11:03:47.228" v="1006" actId="1037"/>
          <ac:picMkLst>
            <pc:docMk/>
            <pc:sldMk cId="2307694578" sldId="359"/>
            <ac:picMk id="31" creationId="{5ADB9A0F-5744-459B-9E3E-3D663340A215}"/>
          </ac:picMkLst>
        </pc:picChg>
      </pc:sldChg>
      <pc:sldChg chg="delSp add del mod">
        <pc:chgData name="Sadie Sharp" userId="76a33a09-a46c-4176-9f00-51b6308fa189" providerId="ADAL" clId="{BEF4F704-5740-4F7D-B042-855A5E67A333}" dt="2021-04-26T11:04:19.406" v="1010" actId="47"/>
        <pc:sldMkLst>
          <pc:docMk/>
          <pc:sldMk cId="1223150376" sldId="360"/>
        </pc:sldMkLst>
        <pc:picChg chg="del">
          <ac:chgData name="Sadie Sharp" userId="76a33a09-a46c-4176-9f00-51b6308fa189" providerId="ADAL" clId="{BEF4F704-5740-4F7D-B042-855A5E67A333}" dt="2021-04-26T11:04:00.256" v="1008" actId="478"/>
          <ac:picMkLst>
            <pc:docMk/>
            <pc:sldMk cId="1223150376" sldId="360"/>
            <ac:picMk id="3" creationId="{8471A776-AA02-463C-822C-B7415215CD93}"/>
          </ac:picMkLst>
        </pc:picChg>
        <pc:picChg chg="del">
          <ac:chgData name="Sadie Sharp" userId="76a33a09-a46c-4176-9f00-51b6308fa189" providerId="ADAL" clId="{BEF4F704-5740-4F7D-B042-855A5E67A333}" dt="2021-04-26T11:04:00.256" v="1008" actId="478"/>
          <ac:picMkLst>
            <pc:docMk/>
            <pc:sldMk cId="1223150376" sldId="360"/>
            <ac:picMk id="21" creationId="{0A9D5A0B-2D53-489C-B153-2908249ADB46}"/>
          </ac:picMkLst>
        </pc:picChg>
        <pc:picChg chg="del">
          <ac:chgData name="Sadie Sharp" userId="76a33a09-a46c-4176-9f00-51b6308fa189" providerId="ADAL" clId="{BEF4F704-5740-4F7D-B042-855A5E67A333}" dt="2021-04-26T11:04:00.256" v="1008" actId="478"/>
          <ac:picMkLst>
            <pc:docMk/>
            <pc:sldMk cId="1223150376" sldId="360"/>
            <ac:picMk id="23" creationId="{A636B87F-E125-45B1-BA5B-FDBD5C20E1FA}"/>
          </ac:picMkLst>
        </pc:picChg>
        <pc:picChg chg="del">
          <ac:chgData name="Sadie Sharp" userId="76a33a09-a46c-4176-9f00-51b6308fa189" providerId="ADAL" clId="{BEF4F704-5740-4F7D-B042-855A5E67A333}" dt="2021-04-26T11:04:00.256" v="1008" actId="478"/>
          <ac:picMkLst>
            <pc:docMk/>
            <pc:sldMk cId="1223150376" sldId="360"/>
            <ac:picMk id="25" creationId="{7761BACC-CED0-410E-AABB-9B758F88D5AD}"/>
          </ac:picMkLst>
        </pc:picChg>
        <pc:picChg chg="del">
          <ac:chgData name="Sadie Sharp" userId="76a33a09-a46c-4176-9f00-51b6308fa189" providerId="ADAL" clId="{BEF4F704-5740-4F7D-B042-855A5E67A333}" dt="2021-04-26T11:04:00.256" v="1008" actId="478"/>
          <ac:picMkLst>
            <pc:docMk/>
            <pc:sldMk cId="1223150376" sldId="360"/>
            <ac:picMk id="27" creationId="{D8500F4A-7CDC-4CA0-A3FA-FFC8A5930F2C}"/>
          </ac:picMkLst>
        </pc:picChg>
        <pc:picChg chg="del">
          <ac:chgData name="Sadie Sharp" userId="76a33a09-a46c-4176-9f00-51b6308fa189" providerId="ADAL" clId="{BEF4F704-5740-4F7D-B042-855A5E67A333}" dt="2021-04-26T11:04:00.256" v="1008" actId="478"/>
          <ac:picMkLst>
            <pc:docMk/>
            <pc:sldMk cId="1223150376" sldId="360"/>
            <ac:picMk id="29" creationId="{CBA967DA-4D2A-4BC2-9DEA-BB5504909890}"/>
          </ac:picMkLst>
        </pc:picChg>
        <pc:picChg chg="del">
          <ac:chgData name="Sadie Sharp" userId="76a33a09-a46c-4176-9f00-51b6308fa189" providerId="ADAL" clId="{BEF4F704-5740-4F7D-B042-855A5E67A333}" dt="2021-04-26T11:04:00.256" v="1008" actId="478"/>
          <ac:picMkLst>
            <pc:docMk/>
            <pc:sldMk cId="1223150376" sldId="360"/>
            <ac:picMk id="31" creationId="{5ADB9A0F-5744-459B-9E3E-3D663340A215}"/>
          </ac:picMkLst>
        </pc:picChg>
      </pc:sldChg>
      <pc:sldChg chg="add del">
        <pc:chgData name="Sadie Sharp" userId="76a33a09-a46c-4176-9f00-51b6308fa189" providerId="ADAL" clId="{BEF4F704-5740-4F7D-B042-855A5E67A333}" dt="2021-04-26T11:04:58.613" v="1025" actId="47"/>
        <pc:sldMkLst>
          <pc:docMk/>
          <pc:sldMk cId="2897850556" sldId="360"/>
        </pc:sldMkLst>
      </pc:sldChg>
      <pc:sldChg chg="add del">
        <pc:chgData name="Sadie Sharp" userId="76a33a09-a46c-4176-9f00-51b6308fa189" providerId="ADAL" clId="{BEF4F704-5740-4F7D-B042-855A5E67A333}" dt="2021-04-26T11:04:56.970" v="1024" actId="47"/>
        <pc:sldMkLst>
          <pc:docMk/>
          <pc:sldMk cId="627818909" sldId="361"/>
        </pc:sldMkLst>
      </pc:sldChg>
    </pc:docChg>
  </pc:docChgLst>
  <pc:docChgLst>
    <pc:chgData name="Sadie Sharp" userId="76a33a09-a46c-4176-9f00-51b6308fa189" providerId="ADAL" clId="{5D06FD6C-FDDA-48C4-9B7A-FB5ABABAADD8}"/>
    <pc:docChg chg="undo custSel addSld delSld modSld sldOrd modMainMaster modNotesMaster">
      <pc:chgData name="Sadie Sharp" userId="76a33a09-a46c-4176-9f00-51b6308fa189" providerId="ADAL" clId="{5D06FD6C-FDDA-48C4-9B7A-FB5ABABAADD8}" dt="2021-03-17T10:12:26.417" v="1833" actId="692"/>
      <pc:docMkLst>
        <pc:docMk/>
      </pc:docMkLst>
      <pc:sldChg chg="modSp del">
        <pc:chgData name="Sadie Sharp" userId="76a33a09-a46c-4176-9f00-51b6308fa189" providerId="ADAL" clId="{5D06FD6C-FDDA-48C4-9B7A-FB5ABABAADD8}" dt="2021-03-16T18:51:15.239" v="4" actId="47"/>
        <pc:sldMkLst>
          <pc:docMk/>
          <pc:sldMk cId="1608698376" sldId="256"/>
        </pc:sldMkLst>
        <pc:picChg chg="mod">
          <ac:chgData name="Sadie Sharp" userId="76a33a09-a46c-4176-9f00-51b6308fa189" providerId="ADAL" clId="{5D06FD6C-FDDA-48C4-9B7A-FB5ABABAADD8}" dt="2021-03-16T18:51:02.321" v="1"/>
          <ac:picMkLst>
            <pc:docMk/>
            <pc:sldMk cId="1608698376" sldId="256"/>
            <ac:picMk id="4" creationId="{2D80B7B3-DDB3-4691-9ECC-3EE6E5A31E1A}"/>
          </ac:picMkLst>
        </pc:picChg>
      </pc:sldChg>
      <pc:sldChg chg="modSp del">
        <pc:chgData name="Sadie Sharp" userId="76a33a09-a46c-4176-9f00-51b6308fa189" providerId="ADAL" clId="{5D06FD6C-FDDA-48C4-9B7A-FB5ABABAADD8}" dt="2021-03-16T18:51:16.247" v="5" actId="47"/>
        <pc:sldMkLst>
          <pc:docMk/>
          <pc:sldMk cId="730422537" sldId="257"/>
        </pc:sldMkLst>
        <pc:spChg chg="mod">
          <ac:chgData name="Sadie Sharp" userId="76a33a09-a46c-4176-9f00-51b6308fa189" providerId="ADAL" clId="{5D06FD6C-FDDA-48C4-9B7A-FB5ABABAADD8}" dt="2021-03-16T18:51:02.321" v="1"/>
          <ac:spMkLst>
            <pc:docMk/>
            <pc:sldMk cId="730422537" sldId="257"/>
            <ac:spMk id="4" creationId="{59DA0852-A8E1-436B-B30A-310C0D35AB8F}"/>
          </ac:spMkLst>
        </pc:spChg>
        <pc:picChg chg="mod">
          <ac:chgData name="Sadie Sharp" userId="76a33a09-a46c-4176-9f00-51b6308fa189" providerId="ADAL" clId="{5D06FD6C-FDDA-48C4-9B7A-FB5ABABAADD8}" dt="2021-03-16T18:51:02.321" v="1"/>
          <ac:picMkLst>
            <pc:docMk/>
            <pc:sldMk cId="730422537" sldId="257"/>
            <ac:picMk id="5" creationId="{759DE7FC-8952-4AB2-BABE-E00B33A5517E}"/>
          </ac:picMkLst>
        </pc:picChg>
      </pc:sldChg>
      <pc:sldChg chg="modSp del setBg">
        <pc:chgData name="Sadie Sharp" userId="76a33a09-a46c-4176-9f00-51b6308fa189" providerId="ADAL" clId="{5D06FD6C-FDDA-48C4-9B7A-FB5ABABAADD8}" dt="2021-03-17T08:40:18.111" v="1608" actId="47"/>
        <pc:sldMkLst>
          <pc:docMk/>
          <pc:sldMk cId="2872681566" sldId="258"/>
        </pc:sldMkLst>
        <pc:spChg chg="mod">
          <ac:chgData name="Sadie Sharp" userId="76a33a09-a46c-4176-9f00-51b6308fa189" providerId="ADAL" clId="{5D06FD6C-FDDA-48C4-9B7A-FB5ABABAADD8}" dt="2021-03-16T18:51:02.321" v="1"/>
          <ac:spMkLst>
            <pc:docMk/>
            <pc:sldMk cId="2872681566" sldId="258"/>
            <ac:spMk id="4" creationId="{EFA42F01-4A1E-481C-8FD2-4E4F33F073BC}"/>
          </ac:spMkLst>
        </pc:spChg>
        <pc:spChg chg="mod">
          <ac:chgData name="Sadie Sharp" userId="76a33a09-a46c-4176-9f00-51b6308fa189" providerId="ADAL" clId="{5D06FD6C-FDDA-48C4-9B7A-FB5ABABAADD8}" dt="2021-03-16T18:51:02.321" v="1"/>
          <ac:spMkLst>
            <pc:docMk/>
            <pc:sldMk cId="2872681566" sldId="258"/>
            <ac:spMk id="8" creationId="{2A635BC9-EE41-437E-914A-198175DF313A}"/>
          </ac:spMkLst>
        </pc:spChg>
        <pc:picChg chg="mod">
          <ac:chgData name="Sadie Sharp" userId="76a33a09-a46c-4176-9f00-51b6308fa189" providerId="ADAL" clId="{5D06FD6C-FDDA-48C4-9B7A-FB5ABABAADD8}" dt="2021-03-16T18:51:02.321" v="1"/>
          <ac:picMkLst>
            <pc:docMk/>
            <pc:sldMk cId="2872681566" sldId="258"/>
            <ac:picMk id="5" creationId="{D98F4BAA-49B9-461A-BEBA-15395B1D8D58}"/>
          </ac:picMkLst>
        </pc:picChg>
      </pc:sldChg>
      <pc:sldChg chg="add del">
        <pc:chgData name="Sadie Sharp" userId="76a33a09-a46c-4176-9f00-51b6308fa189" providerId="ADAL" clId="{5D06FD6C-FDDA-48C4-9B7A-FB5ABABAADD8}" dt="2021-03-16T18:57:36.210" v="30" actId="47"/>
        <pc:sldMkLst>
          <pc:docMk/>
          <pc:sldMk cId="1854953172" sldId="261"/>
        </pc:sldMkLst>
      </pc:sldChg>
      <pc:sldChg chg="add del">
        <pc:chgData name="Sadie Sharp" userId="76a33a09-a46c-4176-9f00-51b6308fa189" providerId="ADAL" clId="{5D06FD6C-FDDA-48C4-9B7A-FB5ABABAADD8}" dt="2021-03-17T08:40:14.329" v="1606" actId="47"/>
        <pc:sldMkLst>
          <pc:docMk/>
          <pc:sldMk cId="2376144824" sldId="262"/>
        </pc:sldMkLst>
      </pc:sldChg>
      <pc:sldChg chg="modSp add del">
        <pc:chgData name="Sadie Sharp" userId="76a33a09-a46c-4176-9f00-51b6308fa189" providerId="ADAL" clId="{5D06FD6C-FDDA-48C4-9B7A-FB5ABABAADD8}" dt="2021-03-16T18:51:11.022" v="3" actId="47"/>
        <pc:sldMkLst>
          <pc:docMk/>
          <pc:sldMk cId="3839157600" sldId="263"/>
        </pc:sldMkLst>
        <pc:spChg chg="mod">
          <ac:chgData name="Sadie Sharp" userId="76a33a09-a46c-4176-9f00-51b6308fa189" providerId="ADAL" clId="{5D06FD6C-FDDA-48C4-9B7A-FB5ABABAADD8}" dt="2021-03-16T18:51:02.321" v="1"/>
          <ac:spMkLst>
            <pc:docMk/>
            <pc:sldMk cId="3839157600" sldId="263"/>
            <ac:spMk id="4" creationId="{7FF0E562-1B92-4B93-977C-902D87E913E4}"/>
          </ac:spMkLst>
        </pc:spChg>
        <pc:spChg chg="mod">
          <ac:chgData name="Sadie Sharp" userId="76a33a09-a46c-4176-9f00-51b6308fa189" providerId="ADAL" clId="{5D06FD6C-FDDA-48C4-9B7A-FB5ABABAADD8}" dt="2021-03-16T18:51:02.321" v="1"/>
          <ac:spMkLst>
            <pc:docMk/>
            <pc:sldMk cId="3839157600" sldId="263"/>
            <ac:spMk id="5" creationId="{BB572200-3273-46D3-9763-E227E0F01D23}"/>
          </ac:spMkLst>
        </pc:spChg>
        <pc:spChg chg="mod">
          <ac:chgData name="Sadie Sharp" userId="76a33a09-a46c-4176-9f00-51b6308fa189" providerId="ADAL" clId="{5D06FD6C-FDDA-48C4-9B7A-FB5ABABAADD8}" dt="2021-03-16T18:51:02.321" v="1"/>
          <ac:spMkLst>
            <pc:docMk/>
            <pc:sldMk cId="3839157600" sldId="263"/>
            <ac:spMk id="6" creationId="{C519BC6C-7E44-4491-B90C-8F076CDEBCB8}"/>
          </ac:spMkLst>
        </pc:spChg>
        <pc:spChg chg="mod">
          <ac:chgData name="Sadie Sharp" userId="76a33a09-a46c-4176-9f00-51b6308fa189" providerId="ADAL" clId="{5D06FD6C-FDDA-48C4-9B7A-FB5ABABAADD8}" dt="2021-03-16T18:51:02.321" v="1"/>
          <ac:spMkLst>
            <pc:docMk/>
            <pc:sldMk cId="3839157600" sldId="263"/>
            <ac:spMk id="9" creationId="{8A53F68A-3879-463E-87D8-C79EBF4CB35E}"/>
          </ac:spMkLst>
        </pc:spChg>
        <pc:spChg chg="mod">
          <ac:chgData name="Sadie Sharp" userId="76a33a09-a46c-4176-9f00-51b6308fa189" providerId="ADAL" clId="{5D06FD6C-FDDA-48C4-9B7A-FB5ABABAADD8}" dt="2021-03-16T18:51:02.321" v="1"/>
          <ac:spMkLst>
            <pc:docMk/>
            <pc:sldMk cId="3839157600" sldId="263"/>
            <ac:spMk id="12" creationId="{591182E3-9F0E-4EDC-9FED-A978EC38D8FC}"/>
          </ac:spMkLst>
        </pc:spChg>
        <pc:picChg chg="mod">
          <ac:chgData name="Sadie Sharp" userId="76a33a09-a46c-4176-9f00-51b6308fa189" providerId="ADAL" clId="{5D06FD6C-FDDA-48C4-9B7A-FB5ABABAADD8}" dt="2021-03-16T18:51:02.321" v="1"/>
          <ac:picMkLst>
            <pc:docMk/>
            <pc:sldMk cId="3839157600" sldId="263"/>
            <ac:picMk id="3" creationId="{3F8E9F0F-1749-4F47-9B30-39877AF46BE2}"/>
          </ac:picMkLst>
        </pc:picChg>
        <pc:picChg chg="mod">
          <ac:chgData name="Sadie Sharp" userId="76a33a09-a46c-4176-9f00-51b6308fa189" providerId="ADAL" clId="{5D06FD6C-FDDA-48C4-9B7A-FB5ABABAADD8}" dt="2021-03-16T18:51:02.321" v="1"/>
          <ac:picMkLst>
            <pc:docMk/>
            <pc:sldMk cId="3839157600" sldId="263"/>
            <ac:picMk id="7" creationId="{483F6D63-5100-449D-8474-139FE49AFC90}"/>
          </ac:picMkLst>
        </pc:picChg>
      </pc:sldChg>
      <pc:sldChg chg="modSp add del">
        <pc:chgData name="Sadie Sharp" userId="76a33a09-a46c-4176-9f00-51b6308fa189" providerId="ADAL" clId="{5D06FD6C-FDDA-48C4-9B7A-FB5ABABAADD8}" dt="2021-03-16T18:51:11.022" v="3" actId="47"/>
        <pc:sldMkLst>
          <pc:docMk/>
          <pc:sldMk cId="4244952332" sldId="264"/>
        </pc:sldMkLst>
        <pc:spChg chg="mod">
          <ac:chgData name="Sadie Sharp" userId="76a33a09-a46c-4176-9f00-51b6308fa189" providerId="ADAL" clId="{5D06FD6C-FDDA-48C4-9B7A-FB5ABABAADD8}" dt="2021-03-16T18:51:02.321" v="1"/>
          <ac:spMkLst>
            <pc:docMk/>
            <pc:sldMk cId="4244952332" sldId="264"/>
            <ac:spMk id="4" creationId="{7FF0E562-1B92-4B93-977C-902D87E913E4}"/>
          </ac:spMkLst>
        </pc:spChg>
        <pc:spChg chg="mod">
          <ac:chgData name="Sadie Sharp" userId="76a33a09-a46c-4176-9f00-51b6308fa189" providerId="ADAL" clId="{5D06FD6C-FDDA-48C4-9B7A-FB5ABABAADD8}" dt="2021-03-16T18:51:02.321" v="1"/>
          <ac:spMkLst>
            <pc:docMk/>
            <pc:sldMk cId="4244952332" sldId="264"/>
            <ac:spMk id="5" creationId="{BB572200-3273-46D3-9763-E227E0F01D23}"/>
          </ac:spMkLst>
        </pc:spChg>
        <pc:spChg chg="mod">
          <ac:chgData name="Sadie Sharp" userId="76a33a09-a46c-4176-9f00-51b6308fa189" providerId="ADAL" clId="{5D06FD6C-FDDA-48C4-9B7A-FB5ABABAADD8}" dt="2021-03-16T18:51:02.321" v="1"/>
          <ac:spMkLst>
            <pc:docMk/>
            <pc:sldMk cId="4244952332" sldId="264"/>
            <ac:spMk id="6" creationId="{C519BC6C-7E44-4491-B90C-8F076CDEBCB8}"/>
          </ac:spMkLst>
        </pc:spChg>
        <pc:spChg chg="mod">
          <ac:chgData name="Sadie Sharp" userId="76a33a09-a46c-4176-9f00-51b6308fa189" providerId="ADAL" clId="{5D06FD6C-FDDA-48C4-9B7A-FB5ABABAADD8}" dt="2021-03-16T18:51:02.321" v="1"/>
          <ac:spMkLst>
            <pc:docMk/>
            <pc:sldMk cId="4244952332" sldId="264"/>
            <ac:spMk id="9" creationId="{8A53F68A-3879-463E-87D8-C79EBF4CB35E}"/>
          </ac:spMkLst>
        </pc:spChg>
        <pc:spChg chg="mod">
          <ac:chgData name="Sadie Sharp" userId="76a33a09-a46c-4176-9f00-51b6308fa189" providerId="ADAL" clId="{5D06FD6C-FDDA-48C4-9B7A-FB5ABABAADD8}" dt="2021-03-16T18:51:02.321" v="1"/>
          <ac:spMkLst>
            <pc:docMk/>
            <pc:sldMk cId="4244952332" sldId="264"/>
            <ac:spMk id="12" creationId="{591182E3-9F0E-4EDC-9FED-A978EC38D8FC}"/>
          </ac:spMkLst>
        </pc:spChg>
        <pc:picChg chg="mod">
          <ac:chgData name="Sadie Sharp" userId="76a33a09-a46c-4176-9f00-51b6308fa189" providerId="ADAL" clId="{5D06FD6C-FDDA-48C4-9B7A-FB5ABABAADD8}" dt="2021-03-16T18:51:02.321" v="1"/>
          <ac:picMkLst>
            <pc:docMk/>
            <pc:sldMk cId="4244952332" sldId="264"/>
            <ac:picMk id="3" creationId="{985B5EB6-D270-401A-B5DC-11A6C935E22E}"/>
          </ac:picMkLst>
        </pc:picChg>
        <pc:picChg chg="mod">
          <ac:chgData name="Sadie Sharp" userId="76a33a09-a46c-4176-9f00-51b6308fa189" providerId="ADAL" clId="{5D06FD6C-FDDA-48C4-9B7A-FB5ABABAADD8}" dt="2021-03-16T18:51:02.321" v="1"/>
          <ac:picMkLst>
            <pc:docMk/>
            <pc:sldMk cId="4244952332" sldId="264"/>
            <ac:picMk id="11" creationId="{EEB83FEB-77EC-4BF7-9572-58D5990A620E}"/>
          </ac:picMkLst>
        </pc:picChg>
      </pc:sldChg>
      <pc:sldChg chg="modSp add mod ord">
        <pc:chgData name="Sadie Sharp" userId="76a33a09-a46c-4176-9f00-51b6308fa189" providerId="ADAL" clId="{5D06FD6C-FDDA-48C4-9B7A-FB5ABABAADD8}" dt="2021-03-17T09:16:19.376" v="1779"/>
        <pc:sldMkLst>
          <pc:docMk/>
          <pc:sldMk cId="1014839429" sldId="265"/>
        </pc:sldMkLst>
        <pc:spChg chg="mod">
          <ac:chgData name="Sadie Sharp" userId="76a33a09-a46c-4176-9f00-51b6308fa189" providerId="ADAL" clId="{5D06FD6C-FDDA-48C4-9B7A-FB5ABABAADD8}" dt="2021-03-17T09:16:19.376" v="1779"/>
          <ac:spMkLst>
            <pc:docMk/>
            <pc:sldMk cId="1014839429" sldId="265"/>
            <ac:spMk id="4" creationId="{7FF0E562-1B92-4B93-977C-902D87E913E4}"/>
          </ac:spMkLst>
        </pc:spChg>
        <pc:spChg chg="mod">
          <ac:chgData name="Sadie Sharp" userId="76a33a09-a46c-4176-9f00-51b6308fa189" providerId="ADAL" clId="{5D06FD6C-FDDA-48C4-9B7A-FB5ABABAADD8}" dt="2021-03-17T09:16:19.376" v="1779"/>
          <ac:spMkLst>
            <pc:docMk/>
            <pc:sldMk cId="1014839429" sldId="265"/>
            <ac:spMk id="5" creationId="{BB572200-3273-46D3-9763-E227E0F01D23}"/>
          </ac:spMkLst>
        </pc:spChg>
        <pc:spChg chg="mod">
          <ac:chgData name="Sadie Sharp" userId="76a33a09-a46c-4176-9f00-51b6308fa189" providerId="ADAL" clId="{5D06FD6C-FDDA-48C4-9B7A-FB5ABABAADD8}" dt="2021-03-17T09:16:19.376" v="1779"/>
          <ac:spMkLst>
            <pc:docMk/>
            <pc:sldMk cId="1014839429" sldId="265"/>
            <ac:spMk id="6" creationId="{C519BC6C-7E44-4491-B90C-8F076CDEBCB8}"/>
          </ac:spMkLst>
        </pc:spChg>
        <pc:spChg chg="mod">
          <ac:chgData name="Sadie Sharp" userId="76a33a09-a46c-4176-9f00-51b6308fa189" providerId="ADAL" clId="{5D06FD6C-FDDA-48C4-9B7A-FB5ABABAADD8}" dt="2021-03-17T09:16:19.376" v="1779"/>
          <ac:spMkLst>
            <pc:docMk/>
            <pc:sldMk cId="1014839429" sldId="265"/>
            <ac:spMk id="9" creationId="{8A53F68A-3879-463E-87D8-C79EBF4CB35E}"/>
          </ac:spMkLst>
        </pc:spChg>
        <pc:spChg chg="mod">
          <ac:chgData name="Sadie Sharp" userId="76a33a09-a46c-4176-9f00-51b6308fa189" providerId="ADAL" clId="{5D06FD6C-FDDA-48C4-9B7A-FB5ABABAADD8}" dt="2021-03-17T09:16:19.376" v="1779"/>
          <ac:spMkLst>
            <pc:docMk/>
            <pc:sldMk cId="1014839429" sldId="265"/>
            <ac:spMk id="12" creationId="{591182E3-9F0E-4EDC-9FED-A978EC38D8FC}"/>
          </ac:spMkLst>
        </pc:spChg>
        <pc:picChg chg="mod">
          <ac:chgData name="Sadie Sharp" userId="76a33a09-a46c-4176-9f00-51b6308fa189" providerId="ADAL" clId="{5D06FD6C-FDDA-48C4-9B7A-FB5ABABAADD8}" dt="2021-03-17T09:16:19.376" v="1779"/>
          <ac:picMkLst>
            <pc:docMk/>
            <pc:sldMk cId="1014839429" sldId="265"/>
            <ac:picMk id="3" creationId="{3F8E9F0F-1749-4F47-9B30-39877AF46BE2}"/>
          </ac:picMkLst>
        </pc:picChg>
        <pc:picChg chg="mod">
          <ac:chgData name="Sadie Sharp" userId="76a33a09-a46c-4176-9f00-51b6308fa189" providerId="ADAL" clId="{5D06FD6C-FDDA-48C4-9B7A-FB5ABABAADD8}" dt="2021-03-17T09:16:19.376" v="1779"/>
          <ac:picMkLst>
            <pc:docMk/>
            <pc:sldMk cId="1014839429" sldId="265"/>
            <ac:picMk id="7" creationId="{483F6D63-5100-449D-8474-139FE49AFC90}"/>
          </ac:picMkLst>
        </pc:picChg>
      </pc:sldChg>
      <pc:sldChg chg="add del">
        <pc:chgData name="Sadie Sharp" userId="76a33a09-a46c-4176-9f00-51b6308fa189" providerId="ADAL" clId="{5D06FD6C-FDDA-48C4-9B7A-FB5ABABAADD8}" dt="2021-03-16T19:44:38.122" v="443" actId="47"/>
        <pc:sldMkLst>
          <pc:docMk/>
          <pc:sldMk cId="2864752941" sldId="266"/>
        </pc:sldMkLst>
      </pc:sldChg>
      <pc:sldChg chg="add del">
        <pc:chgData name="Sadie Sharp" userId="76a33a09-a46c-4176-9f00-51b6308fa189" providerId="ADAL" clId="{5D06FD6C-FDDA-48C4-9B7A-FB5ABABAADD8}" dt="2021-03-16T20:03:03.835" v="675" actId="47"/>
        <pc:sldMkLst>
          <pc:docMk/>
          <pc:sldMk cId="1619732994" sldId="269"/>
        </pc:sldMkLst>
      </pc:sldChg>
      <pc:sldChg chg="add del">
        <pc:chgData name="Sadie Sharp" userId="76a33a09-a46c-4176-9f00-51b6308fa189" providerId="ADAL" clId="{5D06FD6C-FDDA-48C4-9B7A-FB5ABABAADD8}" dt="2021-03-16T18:59:43.555" v="35" actId="47"/>
        <pc:sldMkLst>
          <pc:docMk/>
          <pc:sldMk cId="535210068" sldId="270"/>
        </pc:sldMkLst>
      </pc:sldChg>
      <pc:sldChg chg="add del">
        <pc:chgData name="Sadie Sharp" userId="76a33a09-a46c-4176-9f00-51b6308fa189" providerId="ADAL" clId="{5D06FD6C-FDDA-48C4-9B7A-FB5ABABAADD8}" dt="2021-03-17T08:39:25.465" v="1591" actId="47"/>
        <pc:sldMkLst>
          <pc:docMk/>
          <pc:sldMk cId="691935336" sldId="271"/>
        </pc:sldMkLst>
      </pc:sldChg>
      <pc:sldChg chg="add del">
        <pc:chgData name="Sadie Sharp" userId="76a33a09-a46c-4176-9f00-51b6308fa189" providerId="ADAL" clId="{5D06FD6C-FDDA-48C4-9B7A-FB5ABABAADD8}" dt="2021-03-16T19:00:06.150" v="39" actId="47"/>
        <pc:sldMkLst>
          <pc:docMk/>
          <pc:sldMk cId="2890425202" sldId="273"/>
        </pc:sldMkLst>
      </pc:sldChg>
      <pc:sldChg chg="add del ord">
        <pc:chgData name="Sadie Sharp" userId="76a33a09-a46c-4176-9f00-51b6308fa189" providerId="ADAL" clId="{5D06FD6C-FDDA-48C4-9B7A-FB5ABABAADD8}" dt="2021-03-17T08:14:55.343" v="1102" actId="47"/>
        <pc:sldMkLst>
          <pc:docMk/>
          <pc:sldMk cId="1180215055" sldId="275"/>
        </pc:sldMkLst>
      </pc:sldChg>
      <pc:sldChg chg="add del">
        <pc:chgData name="Sadie Sharp" userId="76a33a09-a46c-4176-9f00-51b6308fa189" providerId="ADAL" clId="{5D06FD6C-FDDA-48C4-9B7A-FB5ABABAADD8}" dt="2021-03-16T18:59:47.392" v="37" actId="47"/>
        <pc:sldMkLst>
          <pc:docMk/>
          <pc:sldMk cId="3034430797" sldId="277"/>
        </pc:sldMkLst>
      </pc:sldChg>
      <pc:sldChg chg="add del">
        <pc:chgData name="Sadie Sharp" userId="76a33a09-a46c-4176-9f00-51b6308fa189" providerId="ADAL" clId="{5D06FD6C-FDDA-48C4-9B7A-FB5ABABAADD8}" dt="2021-03-16T18:59:46.215" v="36" actId="47"/>
        <pc:sldMkLst>
          <pc:docMk/>
          <pc:sldMk cId="3158328542" sldId="278"/>
        </pc:sldMkLst>
      </pc:sldChg>
      <pc:sldChg chg="add del">
        <pc:chgData name="Sadie Sharp" userId="76a33a09-a46c-4176-9f00-51b6308fa189" providerId="ADAL" clId="{5D06FD6C-FDDA-48C4-9B7A-FB5ABABAADD8}" dt="2021-03-17T08:36:43.230" v="1518" actId="47"/>
        <pc:sldMkLst>
          <pc:docMk/>
          <pc:sldMk cId="2169991385" sldId="290"/>
        </pc:sldMkLst>
      </pc:sldChg>
      <pc:sldChg chg="add del">
        <pc:chgData name="Sadie Sharp" userId="76a33a09-a46c-4176-9f00-51b6308fa189" providerId="ADAL" clId="{5D06FD6C-FDDA-48C4-9B7A-FB5ABABAADD8}" dt="2021-03-17T08:37:29.316" v="1537" actId="47"/>
        <pc:sldMkLst>
          <pc:docMk/>
          <pc:sldMk cId="321098741" sldId="291"/>
        </pc:sldMkLst>
      </pc:sldChg>
      <pc:sldChg chg="add del">
        <pc:chgData name="Sadie Sharp" userId="76a33a09-a46c-4176-9f00-51b6308fa189" providerId="ADAL" clId="{5D06FD6C-FDDA-48C4-9B7A-FB5ABABAADD8}" dt="2021-03-17T08:39:36.382" v="1592" actId="47"/>
        <pc:sldMkLst>
          <pc:docMk/>
          <pc:sldMk cId="2207941442" sldId="292"/>
        </pc:sldMkLst>
      </pc:sldChg>
      <pc:sldChg chg="add del">
        <pc:chgData name="Sadie Sharp" userId="76a33a09-a46c-4176-9f00-51b6308fa189" providerId="ADAL" clId="{5D06FD6C-FDDA-48C4-9B7A-FB5ABABAADD8}" dt="2021-03-17T08:51:00.980" v="1639" actId="47"/>
        <pc:sldMkLst>
          <pc:docMk/>
          <pc:sldMk cId="3114675129" sldId="296"/>
        </pc:sldMkLst>
      </pc:sldChg>
      <pc:sldChg chg="delSp add del setBg delDesignElem">
        <pc:chgData name="Sadie Sharp" userId="76a33a09-a46c-4176-9f00-51b6308fa189" providerId="ADAL" clId="{5D06FD6C-FDDA-48C4-9B7A-FB5ABABAADD8}" dt="2021-03-16T19:44:36.275" v="442" actId="47"/>
        <pc:sldMkLst>
          <pc:docMk/>
          <pc:sldMk cId="3459378450" sldId="305"/>
        </pc:sldMkLst>
        <pc:spChg chg="del">
          <ac:chgData name="Sadie Sharp" userId="76a33a09-a46c-4176-9f00-51b6308fa189" providerId="ADAL" clId="{5D06FD6C-FDDA-48C4-9B7A-FB5ABABAADD8}" dt="2021-03-16T18:54:25.353" v="15"/>
          <ac:spMkLst>
            <pc:docMk/>
            <pc:sldMk cId="3459378450" sldId="305"/>
            <ac:spMk id="10" creationId="{A2509F26-B5DC-4BA7-B476-4CB044237A2E}"/>
          </ac:spMkLst>
        </pc:spChg>
        <pc:spChg chg="del">
          <ac:chgData name="Sadie Sharp" userId="76a33a09-a46c-4176-9f00-51b6308fa189" providerId="ADAL" clId="{5D06FD6C-FDDA-48C4-9B7A-FB5ABABAADD8}" dt="2021-03-16T18:54:25.353" v="15"/>
          <ac:spMkLst>
            <pc:docMk/>
            <pc:sldMk cId="3459378450" sldId="305"/>
            <ac:spMk id="12" creationId="{DB103EB1-B135-4526-B883-33228FC27FF1}"/>
          </ac:spMkLst>
        </pc:spChg>
      </pc:sldChg>
      <pc:sldChg chg="delSp add del setBg delDesignElem">
        <pc:chgData name="Sadie Sharp" userId="76a33a09-a46c-4176-9f00-51b6308fa189" providerId="ADAL" clId="{5D06FD6C-FDDA-48C4-9B7A-FB5ABABAADD8}" dt="2021-03-17T08:11:51.173" v="1043" actId="47"/>
        <pc:sldMkLst>
          <pc:docMk/>
          <pc:sldMk cId="466694176" sldId="306"/>
        </pc:sldMkLst>
        <pc:spChg chg="del">
          <ac:chgData name="Sadie Sharp" userId="76a33a09-a46c-4176-9f00-51b6308fa189" providerId="ADAL" clId="{5D06FD6C-FDDA-48C4-9B7A-FB5ABABAADD8}" dt="2021-03-16T18:55:13.588" v="19"/>
          <ac:spMkLst>
            <pc:docMk/>
            <pc:sldMk cId="466694176" sldId="306"/>
            <ac:spMk id="71" creationId="{A2509F26-B5DC-4BA7-B476-4CB044237A2E}"/>
          </ac:spMkLst>
        </pc:spChg>
        <pc:spChg chg="del">
          <ac:chgData name="Sadie Sharp" userId="76a33a09-a46c-4176-9f00-51b6308fa189" providerId="ADAL" clId="{5D06FD6C-FDDA-48C4-9B7A-FB5ABABAADD8}" dt="2021-03-16T18:55:13.588" v="19"/>
          <ac:spMkLst>
            <pc:docMk/>
            <pc:sldMk cId="466694176" sldId="306"/>
            <ac:spMk id="73" creationId="{DB103EB1-B135-4526-B883-33228FC27FF1}"/>
          </ac:spMkLst>
        </pc:spChg>
      </pc:sldChg>
      <pc:sldChg chg="delSp add del setBg delDesignElem">
        <pc:chgData name="Sadie Sharp" userId="76a33a09-a46c-4176-9f00-51b6308fa189" providerId="ADAL" clId="{5D06FD6C-FDDA-48C4-9B7A-FB5ABABAADD8}" dt="2021-03-16T20:00:36.172" v="632" actId="47"/>
        <pc:sldMkLst>
          <pc:docMk/>
          <pc:sldMk cId="614310047" sldId="309"/>
        </pc:sldMkLst>
        <pc:spChg chg="del">
          <ac:chgData name="Sadie Sharp" userId="76a33a09-a46c-4176-9f00-51b6308fa189" providerId="ADAL" clId="{5D06FD6C-FDDA-48C4-9B7A-FB5ABABAADD8}" dt="2021-03-16T18:55:39.395" v="23"/>
          <ac:spMkLst>
            <pc:docMk/>
            <pc:sldMk cId="614310047" sldId="309"/>
            <ac:spMk id="10" creationId="{A2509F26-B5DC-4BA7-B476-4CB044237A2E}"/>
          </ac:spMkLst>
        </pc:spChg>
        <pc:spChg chg="del">
          <ac:chgData name="Sadie Sharp" userId="76a33a09-a46c-4176-9f00-51b6308fa189" providerId="ADAL" clId="{5D06FD6C-FDDA-48C4-9B7A-FB5ABABAADD8}" dt="2021-03-16T18:55:39.395" v="23"/>
          <ac:spMkLst>
            <pc:docMk/>
            <pc:sldMk cId="614310047" sldId="309"/>
            <ac:spMk id="12" creationId="{DB103EB1-B135-4526-B883-33228FC27FF1}"/>
          </ac:spMkLst>
        </pc:spChg>
      </pc:sldChg>
      <pc:sldChg chg="delSp add del setBg delDesignElem">
        <pc:chgData name="Sadie Sharp" userId="76a33a09-a46c-4176-9f00-51b6308fa189" providerId="ADAL" clId="{5D06FD6C-FDDA-48C4-9B7A-FB5ABABAADD8}" dt="2021-03-16T19:29:27.363" v="145" actId="47"/>
        <pc:sldMkLst>
          <pc:docMk/>
          <pc:sldMk cId="2219398989" sldId="310"/>
        </pc:sldMkLst>
        <pc:spChg chg="del">
          <ac:chgData name="Sadie Sharp" userId="76a33a09-a46c-4176-9f00-51b6308fa189" providerId="ADAL" clId="{5D06FD6C-FDDA-48C4-9B7A-FB5ABABAADD8}" dt="2021-03-16T18:54:25.353" v="15"/>
          <ac:spMkLst>
            <pc:docMk/>
            <pc:sldMk cId="2219398989" sldId="310"/>
            <ac:spMk id="9" creationId="{A2509F26-B5DC-4BA7-B476-4CB044237A2E}"/>
          </ac:spMkLst>
        </pc:spChg>
        <pc:spChg chg="del">
          <ac:chgData name="Sadie Sharp" userId="76a33a09-a46c-4176-9f00-51b6308fa189" providerId="ADAL" clId="{5D06FD6C-FDDA-48C4-9B7A-FB5ABABAADD8}" dt="2021-03-16T18:54:25.353" v="15"/>
          <ac:spMkLst>
            <pc:docMk/>
            <pc:sldMk cId="2219398989" sldId="310"/>
            <ac:spMk id="11" creationId="{DB103EB1-B135-4526-B883-33228FC27FF1}"/>
          </ac:spMkLst>
        </pc:spChg>
      </pc:sldChg>
      <pc:sldChg chg="delSp add del setBg delDesignElem">
        <pc:chgData name="Sadie Sharp" userId="76a33a09-a46c-4176-9f00-51b6308fa189" providerId="ADAL" clId="{5D06FD6C-FDDA-48C4-9B7A-FB5ABABAADD8}" dt="2021-03-16T19:33:38.526" v="168" actId="47"/>
        <pc:sldMkLst>
          <pc:docMk/>
          <pc:sldMk cId="1359993407" sldId="311"/>
        </pc:sldMkLst>
        <pc:spChg chg="del">
          <ac:chgData name="Sadie Sharp" userId="76a33a09-a46c-4176-9f00-51b6308fa189" providerId="ADAL" clId="{5D06FD6C-FDDA-48C4-9B7A-FB5ABABAADD8}" dt="2021-03-16T18:54:25.353" v="15"/>
          <ac:spMkLst>
            <pc:docMk/>
            <pc:sldMk cId="1359993407" sldId="311"/>
            <ac:spMk id="10" creationId="{A2509F26-B5DC-4BA7-B476-4CB044237A2E}"/>
          </ac:spMkLst>
        </pc:spChg>
        <pc:spChg chg="del">
          <ac:chgData name="Sadie Sharp" userId="76a33a09-a46c-4176-9f00-51b6308fa189" providerId="ADAL" clId="{5D06FD6C-FDDA-48C4-9B7A-FB5ABABAADD8}" dt="2021-03-16T18:54:25.353" v="15"/>
          <ac:spMkLst>
            <pc:docMk/>
            <pc:sldMk cId="1359993407" sldId="311"/>
            <ac:spMk id="12" creationId="{DB103EB1-B135-4526-B883-33228FC27FF1}"/>
          </ac:spMkLst>
        </pc:spChg>
      </pc:sldChg>
      <pc:sldChg chg="delSp add del setBg delDesignElem">
        <pc:chgData name="Sadie Sharp" userId="76a33a09-a46c-4176-9f00-51b6308fa189" providerId="ADAL" clId="{5D06FD6C-FDDA-48C4-9B7A-FB5ABABAADD8}" dt="2021-03-16T19:44:34.313" v="441" actId="47"/>
        <pc:sldMkLst>
          <pc:docMk/>
          <pc:sldMk cId="1848971760" sldId="313"/>
        </pc:sldMkLst>
        <pc:spChg chg="del">
          <ac:chgData name="Sadie Sharp" userId="76a33a09-a46c-4176-9f00-51b6308fa189" providerId="ADAL" clId="{5D06FD6C-FDDA-48C4-9B7A-FB5ABABAADD8}" dt="2021-03-16T18:54:25.353" v="15"/>
          <ac:spMkLst>
            <pc:docMk/>
            <pc:sldMk cId="1848971760" sldId="313"/>
            <ac:spMk id="9" creationId="{A2509F26-B5DC-4BA7-B476-4CB044237A2E}"/>
          </ac:spMkLst>
        </pc:spChg>
        <pc:spChg chg="del">
          <ac:chgData name="Sadie Sharp" userId="76a33a09-a46c-4176-9f00-51b6308fa189" providerId="ADAL" clId="{5D06FD6C-FDDA-48C4-9B7A-FB5ABABAADD8}" dt="2021-03-16T18:54:25.353" v="15"/>
          <ac:spMkLst>
            <pc:docMk/>
            <pc:sldMk cId="1848971760" sldId="313"/>
            <ac:spMk id="11" creationId="{DB103EB1-B135-4526-B883-33228FC27FF1}"/>
          </ac:spMkLst>
        </pc:spChg>
      </pc:sldChg>
      <pc:sldChg chg="delSp add del setBg delDesignElem">
        <pc:chgData name="Sadie Sharp" userId="76a33a09-a46c-4176-9f00-51b6308fa189" providerId="ADAL" clId="{5D06FD6C-FDDA-48C4-9B7A-FB5ABABAADD8}" dt="2021-03-16T19:32:20.804" v="158" actId="47"/>
        <pc:sldMkLst>
          <pc:docMk/>
          <pc:sldMk cId="3392165083" sldId="318"/>
        </pc:sldMkLst>
        <pc:spChg chg="del">
          <ac:chgData name="Sadie Sharp" userId="76a33a09-a46c-4176-9f00-51b6308fa189" providerId="ADAL" clId="{5D06FD6C-FDDA-48C4-9B7A-FB5ABABAADD8}" dt="2021-03-16T18:54:49.630" v="17"/>
          <ac:spMkLst>
            <pc:docMk/>
            <pc:sldMk cId="3392165083" sldId="318"/>
            <ac:spMk id="10" creationId="{A2509F26-B5DC-4BA7-B476-4CB044237A2E}"/>
          </ac:spMkLst>
        </pc:spChg>
        <pc:spChg chg="del">
          <ac:chgData name="Sadie Sharp" userId="76a33a09-a46c-4176-9f00-51b6308fa189" providerId="ADAL" clId="{5D06FD6C-FDDA-48C4-9B7A-FB5ABABAADD8}" dt="2021-03-16T18:54:49.630" v="17"/>
          <ac:spMkLst>
            <pc:docMk/>
            <pc:sldMk cId="3392165083" sldId="318"/>
            <ac:spMk id="12" creationId="{DB103EB1-B135-4526-B883-33228FC27FF1}"/>
          </ac:spMkLst>
        </pc:spChg>
      </pc:sldChg>
      <pc:sldChg chg="delSp add del setBg delDesignElem">
        <pc:chgData name="Sadie Sharp" userId="76a33a09-a46c-4176-9f00-51b6308fa189" providerId="ADAL" clId="{5D06FD6C-FDDA-48C4-9B7A-FB5ABABAADD8}" dt="2021-03-16T19:43:48.267" v="423" actId="47"/>
        <pc:sldMkLst>
          <pc:docMk/>
          <pc:sldMk cId="2475651620" sldId="319"/>
        </pc:sldMkLst>
        <pc:spChg chg="del">
          <ac:chgData name="Sadie Sharp" userId="76a33a09-a46c-4176-9f00-51b6308fa189" providerId="ADAL" clId="{5D06FD6C-FDDA-48C4-9B7A-FB5ABABAADD8}" dt="2021-03-16T18:55:39.395" v="23"/>
          <ac:spMkLst>
            <pc:docMk/>
            <pc:sldMk cId="2475651620" sldId="319"/>
            <ac:spMk id="10" creationId="{A2509F26-B5DC-4BA7-B476-4CB044237A2E}"/>
          </ac:spMkLst>
        </pc:spChg>
        <pc:spChg chg="del">
          <ac:chgData name="Sadie Sharp" userId="76a33a09-a46c-4176-9f00-51b6308fa189" providerId="ADAL" clId="{5D06FD6C-FDDA-48C4-9B7A-FB5ABABAADD8}" dt="2021-03-16T18:55:39.395" v="23"/>
          <ac:spMkLst>
            <pc:docMk/>
            <pc:sldMk cId="2475651620" sldId="319"/>
            <ac:spMk id="12" creationId="{DB103EB1-B135-4526-B883-33228FC27FF1}"/>
          </ac:spMkLst>
        </pc:spChg>
      </pc:sldChg>
      <pc:sldChg chg="delSp add del setBg delDesignElem">
        <pc:chgData name="Sadie Sharp" userId="76a33a09-a46c-4176-9f00-51b6308fa189" providerId="ADAL" clId="{5D06FD6C-FDDA-48C4-9B7A-FB5ABABAADD8}" dt="2021-03-17T08:11:51.188" v="1044" actId="47"/>
        <pc:sldMkLst>
          <pc:docMk/>
          <pc:sldMk cId="3013876099" sldId="321"/>
        </pc:sldMkLst>
        <pc:spChg chg="del">
          <ac:chgData name="Sadie Sharp" userId="76a33a09-a46c-4176-9f00-51b6308fa189" providerId="ADAL" clId="{5D06FD6C-FDDA-48C4-9B7A-FB5ABABAADD8}" dt="2021-03-16T18:56:37.368" v="25"/>
          <ac:spMkLst>
            <pc:docMk/>
            <pc:sldMk cId="3013876099" sldId="321"/>
            <ac:spMk id="10" creationId="{A2509F26-B5DC-4BA7-B476-4CB044237A2E}"/>
          </ac:spMkLst>
        </pc:spChg>
        <pc:spChg chg="del">
          <ac:chgData name="Sadie Sharp" userId="76a33a09-a46c-4176-9f00-51b6308fa189" providerId="ADAL" clId="{5D06FD6C-FDDA-48C4-9B7A-FB5ABABAADD8}" dt="2021-03-16T18:56:37.368" v="25"/>
          <ac:spMkLst>
            <pc:docMk/>
            <pc:sldMk cId="3013876099" sldId="321"/>
            <ac:spMk id="12" creationId="{DB103EB1-B135-4526-B883-33228FC27FF1}"/>
          </ac:spMkLst>
        </pc:spChg>
      </pc:sldChg>
      <pc:sldChg chg="delSp add del setBg delDesignElem">
        <pc:chgData name="Sadie Sharp" userId="76a33a09-a46c-4176-9f00-51b6308fa189" providerId="ADAL" clId="{5D06FD6C-FDDA-48C4-9B7A-FB5ABABAADD8}" dt="2021-03-16T19:43:50.032" v="424" actId="47"/>
        <pc:sldMkLst>
          <pc:docMk/>
          <pc:sldMk cId="3573356132" sldId="326"/>
        </pc:sldMkLst>
        <pc:spChg chg="del">
          <ac:chgData name="Sadie Sharp" userId="76a33a09-a46c-4176-9f00-51b6308fa189" providerId="ADAL" clId="{5D06FD6C-FDDA-48C4-9B7A-FB5ABABAADD8}" dt="2021-03-16T18:55:39.395" v="23"/>
          <ac:spMkLst>
            <pc:docMk/>
            <pc:sldMk cId="3573356132" sldId="326"/>
            <ac:spMk id="9" creationId="{A2509F26-B5DC-4BA7-B476-4CB044237A2E}"/>
          </ac:spMkLst>
        </pc:spChg>
        <pc:spChg chg="del">
          <ac:chgData name="Sadie Sharp" userId="76a33a09-a46c-4176-9f00-51b6308fa189" providerId="ADAL" clId="{5D06FD6C-FDDA-48C4-9B7A-FB5ABABAADD8}" dt="2021-03-16T18:55:39.395" v="23"/>
          <ac:spMkLst>
            <pc:docMk/>
            <pc:sldMk cId="3573356132" sldId="326"/>
            <ac:spMk id="11" creationId="{DB103EB1-B135-4526-B883-33228FC27FF1}"/>
          </ac:spMkLst>
        </pc:spChg>
      </pc:sldChg>
      <pc:sldChg chg="delSp add del setBg delDesignElem">
        <pc:chgData name="Sadie Sharp" userId="76a33a09-a46c-4176-9f00-51b6308fa189" providerId="ADAL" clId="{5D06FD6C-FDDA-48C4-9B7A-FB5ABABAADD8}" dt="2021-03-17T08:12:56.433" v="1085" actId="47"/>
        <pc:sldMkLst>
          <pc:docMk/>
          <pc:sldMk cId="3291110961" sldId="327"/>
        </pc:sldMkLst>
        <pc:spChg chg="del">
          <ac:chgData name="Sadie Sharp" userId="76a33a09-a46c-4176-9f00-51b6308fa189" providerId="ADAL" clId="{5D06FD6C-FDDA-48C4-9B7A-FB5ABABAADD8}" dt="2021-03-16T18:56:51.177" v="27"/>
          <ac:spMkLst>
            <pc:docMk/>
            <pc:sldMk cId="3291110961" sldId="327"/>
            <ac:spMk id="9" creationId="{A2509F26-B5DC-4BA7-B476-4CB044237A2E}"/>
          </ac:spMkLst>
        </pc:spChg>
        <pc:spChg chg="del">
          <ac:chgData name="Sadie Sharp" userId="76a33a09-a46c-4176-9f00-51b6308fa189" providerId="ADAL" clId="{5D06FD6C-FDDA-48C4-9B7A-FB5ABABAADD8}" dt="2021-03-16T18:56:51.177" v="27"/>
          <ac:spMkLst>
            <pc:docMk/>
            <pc:sldMk cId="3291110961" sldId="327"/>
            <ac:spMk id="11" creationId="{DB103EB1-B135-4526-B883-33228FC27FF1}"/>
          </ac:spMkLst>
        </pc:spChg>
      </pc:sldChg>
      <pc:sldChg chg="add del">
        <pc:chgData name="Sadie Sharp" userId="76a33a09-a46c-4176-9f00-51b6308fa189" providerId="ADAL" clId="{5D06FD6C-FDDA-48C4-9B7A-FB5ABABAADD8}" dt="2021-03-17T08:36:42.209" v="1517" actId="47"/>
        <pc:sldMkLst>
          <pc:docMk/>
          <pc:sldMk cId="345406390" sldId="328"/>
        </pc:sldMkLst>
      </pc:sldChg>
      <pc:sldChg chg="add del ord">
        <pc:chgData name="Sadie Sharp" userId="76a33a09-a46c-4176-9f00-51b6308fa189" providerId="ADAL" clId="{5D06FD6C-FDDA-48C4-9B7A-FB5ABABAADD8}" dt="2021-03-17T07:59:24.356" v="822" actId="47"/>
        <pc:sldMkLst>
          <pc:docMk/>
          <pc:sldMk cId="1765631688" sldId="329"/>
        </pc:sldMkLst>
      </pc:sldChg>
      <pc:sldChg chg="modSp add del mod">
        <pc:chgData name="Sadie Sharp" userId="76a33a09-a46c-4176-9f00-51b6308fa189" providerId="ADAL" clId="{5D06FD6C-FDDA-48C4-9B7A-FB5ABABAADD8}" dt="2021-03-17T08:40:16.072" v="1607" actId="47"/>
        <pc:sldMkLst>
          <pc:docMk/>
          <pc:sldMk cId="2051638747" sldId="330"/>
        </pc:sldMkLst>
        <pc:picChg chg="mod">
          <ac:chgData name="Sadie Sharp" userId="76a33a09-a46c-4176-9f00-51b6308fa189" providerId="ADAL" clId="{5D06FD6C-FDDA-48C4-9B7A-FB5ABABAADD8}" dt="2021-03-16T19:00:13.256" v="40" actId="14100"/>
          <ac:picMkLst>
            <pc:docMk/>
            <pc:sldMk cId="2051638747" sldId="330"/>
            <ac:picMk id="11" creationId="{F0D17856-9657-412C-A244-BE897CBD42BE}"/>
          </ac:picMkLst>
        </pc:picChg>
      </pc:sldChg>
      <pc:sldChg chg="addSp delSp modSp new mod setBg delDesignElem">
        <pc:chgData name="Sadie Sharp" userId="76a33a09-a46c-4176-9f00-51b6308fa189" providerId="ADAL" clId="{5D06FD6C-FDDA-48C4-9B7A-FB5ABABAADD8}" dt="2021-03-17T09:16:19.376" v="1779"/>
        <pc:sldMkLst>
          <pc:docMk/>
          <pc:sldMk cId="4292671131" sldId="331"/>
        </pc:sldMkLst>
        <pc:spChg chg="del">
          <ac:chgData name="Sadie Sharp" userId="76a33a09-a46c-4176-9f00-51b6308fa189" providerId="ADAL" clId="{5D06FD6C-FDDA-48C4-9B7A-FB5ABABAADD8}" dt="2021-03-16T19:09:05.545" v="44" actId="478"/>
          <ac:spMkLst>
            <pc:docMk/>
            <pc:sldMk cId="4292671131" sldId="331"/>
            <ac:spMk id="2" creationId="{B26ACC36-E49E-4C3A-BEC3-CC24643E199C}"/>
          </ac:spMkLst>
        </pc:spChg>
        <pc:spChg chg="del">
          <ac:chgData name="Sadie Sharp" userId="76a33a09-a46c-4176-9f00-51b6308fa189" providerId="ADAL" clId="{5D06FD6C-FDDA-48C4-9B7A-FB5ABABAADD8}" dt="2021-03-16T19:09:05.545" v="44" actId="478"/>
          <ac:spMkLst>
            <pc:docMk/>
            <pc:sldMk cId="4292671131" sldId="331"/>
            <ac:spMk id="3" creationId="{88304CBD-22E3-4E54-B56F-0D4A57722E9C}"/>
          </ac:spMkLst>
        </pc:spChg>
        <pc:spChg chg="del mod ord">
          <ac:chgData name="Sadie Sharp" userId="76a33a09-a46c-4176-9f00-51b6308fa189" providerId="ADAL" clId="{5D06FD6C-FDDA-48C4-9B7A-FB5ABABAADD8}" dt="2021-03-17T08:52:40.343" v="1663" actId="478"/>
          <ac:spMkLst>
            <pc:docMk/>
            <pc:sldMk cId="4292671131" sldId="331"/>
            <ac:spMk id="5" creationId="{11935B25-6FB1-4D1B-AF0A-5210365CEB56}"/>
          </ac:spMkLst>
        </pc:spChg>
        <pc:spChg chg="add mod">
          <ac:chgData name="Sadie Sharp" userId="76a33a09-a46c-4176-9f00-51b6308fa189" providerId="ADAL" clId="{5D06FD6C-FDDA-48C4-9B7A-FB5ABABAADD8}" dt="2021-03-17T09:16:19.376" v="1779"/>
          <ac:spMkLst>
            <pc:docMk/>
            <pc:sldMk cId="4292671131" sldId="331"/>
            <ac:spMk id="7" creationId="{B1F997DE-67B1-4B8F-9CE0-D463206E8D70}"/>
          </ac:spMkLst>
        </pc:spChg>
        <pc:spChg chg="add mod">
          <ac:chgData name="Sadie Sharp" userId="76a33a09-a46c-4176-9f00-51b6308fa189" providerId="ADAL" clId="{5D06FD6C-FDDA-48C4-9B7A-FB5ABABAADD8}" dt="2021-03-17T09:16:19.376" v="1779"/>
          <ac:spMkLst>
            <pc:docMk/>
            <pc:sldMk cId="4292671131" sldId="331"/>
            <ac:spMk id="8" creationId="{DB7A0825-E11F-4AAE-86B8-846763026BBC}"/>
          </ac:spMkLst>
        </pc:spChg>
        <pc:spChg chg="add del">
          <ac:chgData name="Sadie Sharp" userId="76a33a09-a46c-4176-9f00-51b6308fa189" providerId="ADAL" clId="{5D06FD6C-FDDA-48C4-9B7A-FB5ABABAADD8}" dt="2021-03-16T19:15:10.537" v="85" actId="26606"/>
          <ac:spMkLst>
            <pc:docMk/>
            <pc:sldMk cId="4292671131" sldId="331"/>
            <ac:spMk id="9" creationId="{A2509F26-B5DC-4BA7-B476-4CB044237A2E}"/>
          </ac:spMkLst>
        </pc:spChg>
        <pc:spChg chg="add del">
          <ac:chgData name="Sadie Sharp" userId="76a33a09-a46c-4176-9f00-51b6308fa189" providerId="ADAL" clId="{5D06FD6C-FDDA-48C4-9B7A-FB5ABABAADD8}" dt="2021-03-16T19:15:10.537" v="85" actId="26606"/>
          <ac:spMkLst>
            <pc:docMk/>
            <pc:sldMk cId="4292671131" sldId="331"/>
            <ac:spMk id="11" creationId="{DB103EB1-B135-4526-B883-33228FC27FF1}"/>
          </ac:spMkLst>
        </pc:spChg>
        <pc:spChg chg="add del mod">
          <ac:chgData name="Sadie Sharp" userId="76a33a09-a46c-4176-9f00-51b6308fa189" providerId="ADAL" clId="{5D06FD6C-FDDA-48C4-9B7A-FB5ABABAADD8}" dt="2021-03-16T19:14:05.472" v="81" actId="478"/>
          <ac:spMkLst>
            <pc:docMk/>
            <pc:sldMk cId="4292671131" sldId="331"/>
            <ac:spMk id="14" creationId="{1F001EAF-7B76-4111-88D6-94E6CD7CF2C9}"/>
          </ac:spMkLst>
        </pc:spChg>
        <pc:spChg chg="add del mod">
          <ac:chgData name="Sadie Sharp" userId="76a33a09-a46c-4176-9f00-51b6308fa189" providerId="ADAL" clId="{5D06FD6C-FDDA-48C4-9B7A-FB5ABABAADD8}" dt="2021-03-16T19:14:05.472" v="81" actId="478"/>
          <ac:spMkLst>
            <pc:docMk/>
            <pc:sldMk cId="4292671131" sldId="331"/>
            <ac:spMk id="15" creationId="{A91D70C5-A5A5-405A-AF13-4F6B5954CFAB}"/>
          </ac:spMkLst>
        </pc:spChg>
        <pc:spChg chg="add del mod">
          <ac:chgData name="Sadie Sharp" userId="76a33a09-a46c-4176-9f00-51b6308fa189" providerId="ADAL" clId="{5D06FD6C-FDDA-48C4-9B7A-FB5ABABAADD8}" dt="2021-03-16T19:14:05.472" v="81" actId="478"/>
          <ac:spMkLst>
            <pc:docMk/>
            <pc:sldMk cId="4292671131" sldId="331"/>
            <ac:spMk id="16" creationId="{9310812D-9158-49E4-906D-4CBA0B09B908}"/>
          </ac:spMkLst>
        </pc:spChg>
        <pc:spChg chg="add del mod">
          <ac:chgData name="Sadie Sharp" userId="76a33a09-a46c-4176-9f00-51b6308fa189" providerId="ADAL" clId="{5D06FD6C-FDDA-48C4-9B7A-FB5ABABAADD8}" dt="2021-03-16T19:14:05.472" v="81" actId="478"/>
          <ac:spMkLst>
            <pc:docMk/>
            <pc:sldMk cId="4292671131" sldId="331"/>
            <ac:spMk id="17" creationId="{3AA2E96B-DBF1-4865-AFC3-03210C995A84}"/>
          </ac:spMkLst>
        </pc:spChg>
        <pc:spChg chg="add del mod">
          <ac:chgData name="Sadie Sharp" userId="76a33a09-a46c-4176-9f00-51b6308fa189" providerId="ADAL" clId="{5D06FD6C-FDDA-48C4-9B7A-FB5ABABAADD8}" dt="2021-03-16T19:14:05.472" v="81" actId="478"/>
          <ac:spMkLst>
            <pc:docMk/>
            <pc:sldMk cId="4292671131" sldId="331"/>
            <ac:spMk id="18" creationId="{9CA89AD4-1463-4F02-A0C5-F64A1B012AAE}"/>
          </ac:spMkLst>
        </pc:spChg>
        <pc:spChg chg="add mod">
          <ac:chgData name="Sadie Sharp" userId="76a33a09-a46c-4176-9f00-51b6308fa189" providerId="ADAL" clId="{5D06FD6C-FDDA-48C4-9B7A-FB5ABABAADD8}" dt="2021-03-17T09:16:19.376" v="1779"/>
          <ac:spMkLst>
            <pc:docMk/>
            <pc:sldMk cId="4292671131" sldId="331"/>
            <ac:spMk id="22" creationId="{1F94E5EF-04F9-49F8-8205-96AC071059C1}"/>
          </ac:spMkLst>
        </pc:spChg>
        <pc:spChg chg="add mod">
          <ac:chgData name="Sadie Sharp" userId="76a33a09-a46c-4176-9f00-51b6308fa189" providerId="ADAL" clId="{5D06FD6C-FDDA-48C4-9B7A-FB5ABABAADD8}" dt="2021-03-17T09:16:19.376" v="1779"/>
          <ac:spMkLst>
            <pc:docMk/>
            <pc:sldMk cId="4292671131" sldId="331"/>
            <ac:spMk id="23" creationId="{77F8E9B9-DC25-45D5-8C03-44C878021BDE}"/>
          </ac:spMkLst>
        </pc:spChg>
        <pc:spChg chg="add del mod">
          <ac:chgData name="Sadie Sharp" userId="76a33a09-a46c-4176-9f00-51b6308fa189" providerId="ADAL" clId="{5D06FD6C-FDDA-48C4-9B7A-FB5ABABAADD8}" dt="2021-03-17T09:16:19.376" v="1779"/>
          <ac:spMkLst>
            <pc:docMk/>
            <pc:sldMk cId="4292671131" sldId="331"/>
            <ac:spMk id="24" creationId="{A2509F26-B5DC-4BA7-B476-4CB044237A2E}"/>
          </ac:spMkLst>
        </pc:spChg>
        <pc:spChg chg="add del mod">
          <ac:chgData name="Sadie Sharp" userId="76a33a09-a46c-4176-9f00-51b6308fa189" providerId="ADAL" clId="{5D06FD6C-FDDA-48C4-9B7A-FB5ABABAADD8}" dt="2021-03-17T09:16:19.376" v="1779"/>
          <ac:spMkLst>
            <pc:docMk/>
            <pc:sldMk cId="4292671131" sldId="331"/>
            <ac:spMk id="26" creationId="{DB103EB1-B135-4526-B883-33228FC27FF1}"/>
          </ac:spMkLst>
        </pc:spChg>
        <pc:picChg chg="add del mod modCrop">
          <ac:chgData name="Sadie Sharp" userId="76a33a09-a46c-4176-9f00-51b6308fa189" providerId="ADAL" clId="{5D06FD6C-FDDA-48C4-9B7A-FB5ABABAADD8}" dt="2021-03-16T19:10:26.143" v="54" actId="478"/>
          <ac:picMkLst>
            <pc:docMk/>
            <pc:sldMk cId="4292671131" sldId="331"/>
            <ac:picMk id="4" creationId="{A7F38FF3-6C16-47BD-BAB7-689890A57FA3}"/>
          </ac:picMkLst>
        </pc:picChg>
        <pc:picChg chg="add mod">
          <ac:chgData name="Sadie Sharp" userId="76a33a09-a46c-4176-9f00-51b6308fa189" providerId="ADAL" clId="{5D06FD6C-FDDA-48C4-9B7A-FB5ABABAADD8}" dt="2021-03-17T09:16:19.376" v="1779"/>
          <ac:picMkLst>
            <pc:docMk/>
            <pc:sldMk cId="4292671131" sldId="331"/>
            <ac:picMk id="10" creationId="{6F358393-D156-47D8-819C-8682975606B9}"/>
          </ac:picMkLst>
        </pc:picChg>
        <pc:picChg chg="add del mod">
          <ac:chgData name="Sadie Sharp" userId="76a33a09-a46c-4176-9f00-51b6308fa189" providerId="ADAL" clId="{5D06FD6C-FDDA-48C4-9B7A-FB5ABABAADD8}" dt="2021-03-16T19:11:55.879" v="64"/>
          <ac:picMkLst>
            <pc:docMk/>
            <pc:sldMk cId="4292671131" sldId="331"/>
            <ac:picMk id="12" creationId="{2A16CC53-CDD7-4EFD-845F-E4BA9ED450D1}"/>
          </ac:picMkLst>
        </pc:picChg>
        <pc:picChg chg="add del mod ord">
          <ac:chgData name="Sadie Sharp" userId="76a33a09-a46c-4176-9f00-51b6308fa189" providerId="ADAL" clId="{5D06FD6C-FDDA-48C4-9B7A-FB5ABABAADD8}" dt="2021-03-16T19:14:05.472" v="81" actId="478"/>
          <ac:picMkLst>
            <pc:docMk/>
            <pc:sldMk cId="4292671131" sldId="331"/>
            <ac:picMk id="13" creationId="{7AD02E0D-D00B-4628-9B1E-8FDEAF220932}"/>
          </ac:picMkLst>
        </pc:picChg>
        <pc:picChg chg="add mod ord">
          <ac:chgData name="Sadie Sharp" userId="76a33a09-a46c-4176-9f00-51b6308fa189" providerId="ADAL" clId="{5D06FD6C-FDDA-48C4-9B7A-FB5ABABAADD8}" dt="2021-03-17T09:16:19.376" v="1779"/>
          <ac:picMkLst>
            <pc:docMk/>
            <pc:sldMk cId="4292671131" sldId="331"/>
            <ac:picMk id="19" creationId="{32BBF09A-0A14-4B24-9230-B89CEC29730F}"/>
          </ac:picMkLst>
        </pc:picChg>
      </pc:sldChg>
      <pc:sldChg chg="addSp delSp modSp mod ord setBg delDesignElem">
        <pc:chgData name="Sadie Sharp" userId="76a33a09-a46c-4176-9f00-51b6308fa189" providerId="ADAL" clId="{5D06FD6C-FDDA-48C4-9B7A-FB5ABABAADD8}" dt="2021-03-17T09:16:19.376" v="1779"/>
        <pc:sldMkLst>
          <pc:docMk/>
          <pc:sldMk cId="1412067775" sldId="332"/>
        </pc:sldMkLst>
        <pc:spChg chg="del mod ord">
          <ac:chgData name="Sadie Sharp" userId="76a33a09-a46c-4176-9f00-51b6308fa189" providerId="ADAL" clId="{5D06FD6C-FDDA-48C4-9B7A-FB5ABABAADD8}" dt="2021-03-17T08:53:41.013" v="1683" actId="478"/>
          <ac:spMkLst>
            <pc:docMk/>
            <pc:sldMk cId="1412067775" sldId="332"/>
            <ac:spMk id="5" creationId="{11935B25-6FB1-4D1B-AF0A-5210365CEB56}"/>
          </ac:spMkLst>
        </pc:spChg>
        <pc:spChg chg="mod">
          <ac:chgData name="Sadie Sharp" userId="76a33a09-a46c-4176-9f00-51b6308fa189" providerId="ADAL" clId="{5D06FD6C-FDDA-48C4-9B7A-FB5ABABAADD8}" dt="2021-03-17T09:16:19.376" v="1779"/>
          <ac:spMkLst>
            <pc:docMk/>
            <pc:sldMk cId="1412067775" sldId="332"/>
            <ac:spMk id="7" creationId="{B1F997DE-67B1-4B8F-9CE0-D463206E8D70}"/>
          </ac:spMkLst>
        </pc:spChg>
        <pc:spChg chg="mod">
          <ac:chgData name="Sadie Sharp" userId="76a33a09-a46c-4176-9f00-51b6308fa189" providerId="ADAL" clId="{5D06FD6C-FDDA-48C4-9B7A-FB5ABABAADD8}" dt="2021-03-17T09:16:19.376" v="1779"/>
          <ac:spMkLst>
            <pc:docMk/>
            <pc:sldMk cId="1412067775" sldId="332"/>
            <ac:spMk id="8" creationId="{DB7A0825-E11F-4AAE-86B8-846763026BBC}"/>
          </ac:spMkLst>
        </pc:spChg>
        <pc:spChg chg="del">
          <ac:chgData name="Sadie Sharp" userId="76a33a09-a46c-4176-9f00-51b6308fa189" providerId="ADAL" clId="{5D06FD6C-FDDA-48C4-9B7A-FB5ABABAADD8}" dt="2021-03-16T19:38:33.619" v="316" actId="26606"/>
          <ac:spMkLst>
            <pc:docMk/>
            <pc:sldMk cId="1412067775" sldId="332"/>
            <ac:spMk id="9" creationId="{A2509F26-B5DC-4BA7-B476-4CB044237A2E}"/>
          </ac:spMkLst>
        </pc:spChg>
        <pc:spChg chg="del">
          <ac:chgData name="Sadie Sharp" userId="76a33a09-a46c-4176-9f00-51b6308fa189" providerId="ADAL" clId="{5D06FD6C-FDDA-48C4-9B7A-FB5ABABAADD8}" dt="2021-03-16T19:38:33.619" v="316" actId="26606"/>
          <ac:spMkLst>
            <pc:docMk/>
            <pc:sldMk cId="1412067775" sldId="332"/>
            <ac:spMk id="11" creationId="{DB103EB1-B135-4526-B883-33228FC27FF1}"/>
          </ac:spMkLst>
        </pc:spChg>
        <pc:spChg chg="add mod">
          <ac:chgData name="Sadie Sharp" userId="76a33a09-a46c-4176-9f00-51b6308fa189" providerId="ADAL" clId="{5D06FD6C-FDDA-48C4-9B7A-FB5ABABAADD8}" dt="2021-03-17T09:16:19.376" v="1779"/>
          <ac:spMkLst>
            <pc:docMk/>
            <pc:sldMk cId="1412067775" sldId="332"/>
            <ac:spMk id="13" creationId="{A26AD574-353C-4E64-98DC-D613585D4ECE}"/>
          </ac:spMkLst>
        </pc:spChg>
        <pc:spChg chg="add mod">
          <ac:chgData name="Sadie Sharp" userId="76a33a09-a46c-4176-9f00-51b6308fa189" providerId="ADAL" clId="{5D06FD6C-FDDA-48C4-9B7A-FB5ABABAADD8}" dt="2021-03-17T09:16:19.376" v="1779"/>
          <ac:spMkLst>
            <pc:docMk/>
            <pc:sldMk cId="1412067775" sldId="332"/>
            <ac:spMk id="14" creationId="{2088B3AF-F1FE-45C9-9B65-5D82E5188915}"/>
          </ac:spMkLst>
        </pc:spChg>
        <pc:spChg chg="add del mod">
          <ac:chgData name="Sadie Sharp" userId="76a33a09-a46c-4176-9f00-51b6308fa189" providerId="ADAL" clId="{5D06FD6C-FDDA-48C4-9B7A-FB5ABABAADD8}" dt="2021-03-17T09:16:19.376" v="1779"/>
          <ac:spMkLst>
            <pc:docMk/>
            <pc:sldMk cId="1412067775" sldId="332"/>
            <ac:spMk id="17" creationId="{A2509F26-B5DC-4BA7-B476-4CB044237A2E}"/>
          </ac:spMkLst>
        </pc:spChg>
        <pc:spChg chg="add del mod">
          <ac:chgData name="Sadie Sharp" userId="76a33a09-a46c-4176-9f00-51b6308fa189" providerId="ADAL" clId="{5D06FD6C-FDDA-48C4-9B7A-FB5ABABAADD8}" dt="2021-03-17T09:16:19.376" v="1779"/>
          <ac:spMkLst>
            <pc:docMk/>
            <pc:sldMk cId="1412067775" sldId="332"/>
            <ac:spMk id="19" creationId="{DB103EB1-B135-4526-B883-33228FC27FF1}"/>
          </ac:spMkLst>
        </pc:spChg>
        <pc:picChg chg="mod">
          <ac:chgData name="Sadie Sharp" userId="76a33a09-a46c-4176-9f00-51b6308fa189" providerId="ADAL" clId="{5D06FD6C-FDDA-48C4-9B7A-FB5ABABAADD8}" dt="2021-03-17T09:16:19.376" v="1779"/>
          <ac:picMkLst>
            <pc:docMk/>
            <pc:sldMk cId="1412067775" sldId="332"/>
            <ac:picMk id="10" creationId="{6F358393-D156-47D8-819C-8682975606B9}"/>
          </ac:picMkLst>
        </pc:picChg>
        <pc:picChg chg="add mod ord modCrop">
          <ac:chgData name="Sadie Sharp" userId="76a33a09-a46c-4176-9f00-51b6308fa189" providerId="ADAL" clId="{5D06FD6C-FDDA-48C4-9B7A-FB5ABABAADD8}" dt="2021-03-17T09:16:19.376" v="1779"/>
          <ac:picMkLst>
            <pc:docMk/>
            <pc:sldMk cId="1412067775" sldId="332"/>
            <ac:picMk id="12" creationId="{4BC6FB8D-76BC-4AE2-A616-75B0EB8E1956}"/>
          </ac:picMkLst>
        </pc:picChg>
      </pc:sldChg>
      <pc:sldChg chg="addSp delSp add del setBg delDesignElem">
        <pc:chgData name="Sadie Sharp" userId="76a33a09-a46c-4176-9f00-51b6308fa189" providerId="ADAL" clId="{5D06FD6C-FDDA-48C4-9B7A-FB5ABABAADD8}" dt="2021-03-16T19:12:03.632" v="67"/>
        <pc:sldMkLst>
          <pc:docMk/>
          <pc:sldMk cId="1888448074" sldId="332"/>
        </pc:sldMkLst>
        <pc:spChg chg="add del">
          <ac:chgData name="Sadie Sharp" userId="76a33a09-a46c-4176-9f00-51b6308fa189" providerId="ADAL" clId="{5D06FD6C-FDDA-48C4-9B7A-FB5ABABAADD8}" dt="2021-03-16T19:12:03.632" v="67"/>
          <ac:spMkLst>
            <pc:docMk/>
            <pc:sldMk cId="1888448074" sldId="332"/>
            <ac:spMk id="9" creationId="{A2509F26-B5DC-4BA7-B476-4CB044237A2E}"/>
          </ac:spMkLst>
        </pc:spChg>
        <pc:spChg chg="add del">
          <ac:chgData name="Sadie Sharp" userId="76a33a09-a46c-4176-9f00-51b6308fa189" providerId="ADAL" clId="{5D06FD6C-FDDA-48C4-9B7A-FB5ABABAADD8}" dt="2021-03-16T19:12:03.632" v="67"/>
          <ac:spMkLst>
            <pc:docMk/>
            <pc:sldMk cId="1888448074" sldId="332"/>
            <ac:spMk id="11" creationId="{DB103EB1-B135-4526-B883-33228FC27FF1}"/>
          </ac:spMkLst>
        </pc:spChg>
      </pc:sldChg>
      <pc:sldChg chg="addSp delSp modSp mod ord setBg delDesignElem">
        <pc:chgData name="Sadie Sharp" userId="76a33a09-a46c-4176-9f00-51b6308fa189" providerId="ADAL" clId="{5D06FD6C-FDDA-48C4-9B7A-FB5ABABAADD8}" dt="2021-03-17T09:16:19.376" v="1779"/>
        <pc:sldMkLst>
          <pc:docMk/>
          <pc:sldMk cId="4265856051" sldId="333"/>
        </pc:sldMkLst>
        <pc:spChg chg="del">
          <ac:chgData name="Sadie Sharp" userId="76a33a09-a46c-4176-9f00-51b6308fa189" providerId="ADAL" clId="{5D06FD6C-FDDA-48C4-9B7A-FB5ABABAADD8}" dt="2021-03-17T08:52:55.976" v="1669" actId="478"/>
          <ac:spMkLst>
            <pc:docMk/>
            <pc:sldMk cId="4265856051" sldId="333"/>
            <ac:spMk id="5" creationId="{11935B25-6FB1-4D1B-AF0A-5210365CEB56}"/>
          </ac:spMkLst>
        </pc:spChg>
        <pc:spChg chg="mod">
          <ac:chgData name="Sadie Sharp" userId="76a33a09-a46c-4176-9f00-51b6308fa189" providerId="ADAL" clId="{5D06FD6C-FDDA-48C4-9B7A-FB5ABABAADD8}" dt="2021-03-17T09:16:19.376" v="1779"/>
          <ac:spMkLst>
            <pc:docMk/>
            <pc:sldMk cId="4265856051" sldId="333"/>
            <ac:spMk id="7" creationId="{B1F997DE-67B1-4B8F-9CE0-D463206E8D70}"/>
          </ac:spMkLst>
        </pc:spChg>
        <pc:spChg chg="mod">
          <ac:chgData name="Sadie Sharp" userId="76a33a09-a46c-4176-9f00-51b6308fa189" providerId="ADAL" clId="{5D06FD6C-FDDA-48C4-9B7A-FB5ABABAADD8}" dt="2021-03-17T09:16:19.376" v="1779"/>
          <ac:spMkLst>
            <pc:docMk/>
            <pc:sldMk cId="4265856051" sldId="333"/>
            <ac:spMk id="8" creationId="{DB7A0825-E11F-4AAE-86B8-846763026BBC}"/>
          </ac:spMkLst>
        </pc:spChg>
        <pc:spChg chg="add del mod">
          <ac:chgData name="Sadie Sharp" userId="76a33a09-a46c-4176-9f00-51b6308fa189" providerId="ADAL" clId="{5D06FD6C-FDDA-48C4-9B7A-FB5ABABAADD8}" dt="2021-03-17T09:16:19.376" v="1779"/>
          <ac:spMkLst>
            <pc:docMk/>
            <pc:sldMk cId="4265856051" sldId="333"/>
            <ac:spMk id="9" creationId="{A2509F26-B5DC-4BA7-B476-4CB044237A2E}"/>
          </ac:spMkLst>
        </pc:spChg>
        <pc:spChg chg="add del mod">
          <ac:chgData name="Sadie Sharp" userId="76a33a09-a46c-4176-9f00-51b6308fa189" providerId="ADAL" clId="{5D06FD6C-FDDA-48C4-9B7A-FB5ABABAADD8}" dt="2021-03-17T09:16:19.376" v="1779"/>
          <ac:spMkLst>
            <pc:docMk/>
            <pc:sldMk cId="4265856051" sldId="333"/>
            <ac:spMk id="11" creationId="{DB103EB1-B135-4526-B883-33228FC27FF1}"/>
          </ac:spMkLst>
        </pc:spChg>
        <pc:spChg chg="add mod">
          <ac:chgData name="Sadie Sharp" userId="76a33a09-a46c-4176-9f00-51b6308fa189" providerId="ADAL" clId="{5D06FD6C-FDDA-48C4-9B7A-FB5ABABAADD8}" dt="2021-03-17T09:16:19.376" v="1779"/>
          <ac:spMkLst>
            <pc:docMk/>
            <pc:sldMk cId="4265856051" sldId="333"/>
            <ac:spMk id="14" creationId="{743C5EE3-C08A-438E-A75E-EC5FB1A645C2}"/>
          </ac:spMkLst>
        </pc:spChg>
        <pc:spChg chg="add mod">
          <ac:chgData name="Sadie Sharp" userId="76a33a09-a46c-4176-9f00-51b6308fa189" providerId="ADAL" clId="{5D06FD6C-FDDA-48C4-9B7A-FB5ABABAADD8}" dt="2021-03-17T09:16:19.376" v="1779"/>
          <ac:spMkLst>
            <pc:docMk/>
            <pc:sldMk cId="4265856051" sldId="333"/>
            <ac:spMk id="15" creationId="{38CFC0CD-D974-420F-952F-037426B9F5AB}"/>
          </ac:spMkLst>
        </pc:spChg>
        <pc:picChg chg="mod">
          <ac:chgData name="Sadie Sharp" userId="76a33a09-a46c-4176-9f00-51b6308fa189" providerId="ADAL" clId="{5D06FD6C-FDDA-48C4-9B7A-FB5ABABAADD8}" dt="2021-03-17T09:16:19.376" v="1779"/>
          <ac:picMkLst>
            <pc:docMk/>
            <pc:sldMk cId="4265856051" sldId="333"/>
            <ac:picMk id="10" creationId="{6F358393-D156-47D8-819C-8682975606B9}"/>
          </ac:picMkLst>
        </pc:picChg>
        <pc:picChg chg="add del mod">
          <ac:chgData name="Sadie Sharp" userId="76a33a09-a46c-4176-9f00-51b6308fa189" providerId="ADAL" clId="{5D06FD6C-FDDA-48C4-9B7A-FB5ABABAADD8}" dt="2021-03-16T19:32:39.684" v="160" actId="478"/>
          <ac:picMkLst>
            <pc:docMk/>
            <pc:sldMk cId="4265856051" sldId="333"/>
            <ac:picMk id="12" creationId="{A63128B2-3DEF-42F2-B0C3-D15F84332375}"/>
          </ac:picMkLst>
        </pc:picChg>
        <pc:picChg chg="add mod">
          <ac:chgData name="Sadie Sharp" userId="76a33a09-a46c-4176-9f00-51b6308fa189" providerId="ADAL" clId="{5D06FD6C-FDDA-48C4-9B7A-FB5ABABAADD8}" dt="2021-03-17T09:16:19.376" v="1779"/>
          <ac:picMkLst>
            <pc:docMk/>
            <pc:sldMk cId="4265856051" sldId="333"/>
            <ac:picMk id="13" creationId="{2291128F-EFE3-4E9E-8E6C-DCD2794DB6DC}"/>
          </ac:picMkLst>
        </pc:picChg>
      </pc:sldChg>
      <pc:sldChg chg="addSp delSp modSp mod setBg delDesignElem">
        <pc:chgData name="Sadie Sharp" userId="76a33a09-a46c-4176-9f00-51b6308fa189" providerId="ADAL" clId="{5D06FD6C-FDDA-48C4-9B7A-FB5ABABAADD8}" dt="2021-03-17T09:16:19.376" v="1779"/>
        <pc:sldMkLst>
          <pc:docMk/>
          <pc:sldMk cId="895567030" sldId="334"/>
        </pc:sldMkLst>
        <pc:spChg chg="del mod ord">
          <ac:chgData name="Sadie Sharp" userId="76a33a09-a46c-4176-9f00-51b6308fa189" providerId="ADAL" clId="{5D06FD6C-FDDA-48C4-9B7A-FB5ABABAADD8}" dt="2021-03-17T08:53:01.229" v="1671" actId="478"/>
          <ac:spMkLst>
            <pc:docMk/>
            <pc:sldMk cId="895567030" sldId="334"/>
            <ac:spMk id="5" creationId="{11935B25-6FB1-4D1B-AF0A-5210365CEB56}"/>
          </ac:spMkLst>
        </pc:spChg>
        <pc:spChg chg="mod">
          <ac:chgData name="Sadie Sharp" userId="76a33a09-a46c-4176-9f00-51b6308fa189" providerId="ADAL" clId="{5D06FD6C-FDDA-48C4-9B7A-FB5ABABAADD8}" dt="2021-03-17T09:16:19.376" v="1779"/>
          <ac:spMkLst>
            <pc:docMk/>
            <pc:sldMk cId="895567030" sldId="334"/>
            <ac:spMk id="7" creationId="{B1F997DE-67B1-4B8F-9CE0-D463206E8D70}"/>
          </ac:spMkLst>
        </pc:spChg>
        <pc:spChg chg="mod">
          <ac:chgData name="Sadie Sharp" userId="76a33a09-a46c-4176-9f00-51b6308fa189" providerId="ADAL" clId="{5D06FD6C-FDDA-48C4-9B7A-FB5ABABAADD8}" dt="2021-03-17T09:16:19.376" v="1779"/>
          <ac:spMkLst>
            <pc:docMk/>
            <pc:sldMk cId="895567030" sldId="334"/>
            <ac:spMk id="8" creationId="{DB7A0825-E11F-4AAE-86B8-846763026BBC}"/>
          </ac:spMkLst>
        </pc:spChg>
        <pc:spChg chg="del">
          <ac:chgData name="Sadie Sharp" userId="76a33a09-a46c-4176-9f00-51b6308fa189" providerId="ADAL" clId="{5D06FD6C-FDDA-48C4-9B7A-FB5ABABAADD8}" dt="2021-03-16T19:30:27.685" v="152" actId="26606"/>
          <ac:spMkLst>
            <pc:docMk/>
            <pc:sldMk cId="895567030" sldId="334"/>
            <ac:spMk id="9" creationId="{A2509F26-B5DC-4BA7-B476-4CB044237A2E}"/>
          </ac:spMkLst>
        </pc:spChg>
        <pc:spChg chg="del">
          <ac:chgData name="Sadie Sharp" userId="76a33a09-a46c-4176-9f00-51b6308fa189" providerId="ADAL" clId="{5D06FD6C-FDDA-48C4-9B7A-FB5ABABAADD8}" dt="2021-03-16T19:30:27.685" v="152" actId="26606"/>
          <ac:spMkLst>
            <pc:docMk/>
            <pc:sldMk cId="895567030" sldId="334"/>
            <ac:spMk id="11" creationId="{DB103EB1-B135-4526-B883-33228FC27FF1}"/>
          </ac:spMkLst>
        </pc:spChg>
        <pc:spChg chg="add del mod">
          <ac:chgData name="Sadie Sharp" userId="76a33a09-a46c-4176-9f00-51b6308fa189" providerId="ADAL" clId="{5D06FD6C-FDDA-48C4-9B7A-FB5ABABAADD8}" dt="2021-03-16T19:30:10.472" v="149" actId="478"/>
          <ac:spMkLst>
            <pc:docMk/>
            <pc:sldMk cId="895567030" sldId="334"/>
            <ac:spMk id="13" creationId="{1FCCF74C-F8BD-4E0F-A875-68D0FA39E244}"/>
          </ac:spMkLst>
        </pc:spChg>
        <pc:spChg chg="add mod">
          <ac:chgData name="Sadie Sharp" userId="76a33a09-a46c-4176-9f00-51b6308fa189" providerId="ADAL" clId="{5D06FD6C-FDDA-48C4-9B7A-FB5ABABAADD8}" dt="2021-03-17T09:16:19.376" v="1779"/>
          <ac:spMkLst>
            <pc:docMk/>
            <pc:sldMk cId="895567030" sldId="334"/>
            <ac:spMk id="15" creationId="{39CD052B-2CD2-40D0-A69A-16BF9276A2D6}"/>
          </ac:spMkLst>
        </pc:spChg>
        <pc:spChg chg="add mod">
          <ac:chgData name="Sadie Sharp" userId="76a33a09-a46c-4176-9f00-51b6308fa189" providerId="ADAL" clId="{5D06FD6C-FDDA-48C4-9B7A-FB5ABABAADD8}" dt="2021-03-17T09:16:19.376" v="1779"/>
          <ac:spMkLst>
            <pc:docMk/>
            <pc:sldMk cId="895567030" sldId="334"/>
            <ac:spMk id="16" creationId="{ABDACEBA-E847-423D-8FF2-86F882719F07}"/>
          </ac:spMkLst>
        </pc:spChg>
        <pc:spChg chg="add del mod">
          <ac:chgData name="Sadie Sharp" userId="76a33a09-a46c-4176-9f00-51b6308fa189" providerId="ADAL" clId="{5D06FD6C-FDDA-48C4-9B7A-FB5ABABAADD8}" dt="2021-03-17T09:16:19.376" v="1779"/>
          <ac:spMkLst>
            <pc:docMk/>
            <pc:sldMk cId="895567030" sldId="334"/>
            <ac:spMk id="24" creationId="{A2509F26-B5DC-4BA7-B476-4CB044237A2E}"/>
          </ac:spMkLst>
        </pc:spChg>
        <pc:spChg chg="add del mod">
          <ac:chgData name="Sadie Sharp" userId="76a33a09-a46c-4176-9f00-51b6308fa189" providerId="ADAL" clId="{5D06FD6C-FDDA-48C4-9B7A-FB5ABABAADD8}" dt="2021-03-17T09:16:19.376" v="1779"/>
          <ac:spMkLst>
            <pc:docMk/>
            <pc:sldMk cId="895567030" sldId="334"/>
            <ac:spMk id="26" creationId="{DB103EB1-B135-4526-B883-33228FC27FF1}"/>
          </ac:spMkLst>
        </pc:spChg>
        <pc:picChg chg="mod">
          <ac:chgData name="Sadie Sharp" userId="76a33a09-a46c-4176-9f00-51b6308fa189" providerId="ADAL" clId="{5D06FD6C-FDDA-48C4-9B7A-FB5ABABAADD8}" dt="2021-03-17T09:16:19.376" v="1779"/>
          <ac:picMkLst>
            <pc:docMk/>
            <pc:sldMk cId="895567030" sldId="334"/>
            <ac:picMk id="10" creationId="{6F358393-D156-47D8-819C-8682975606B9}"/>
          </ac:picMkLst>
        </pc:picChg>
        <pc:picChg chg="add del mod">
          <ac:chgData name="Sadie Sharp" userId="76a33a09-a46c-4176-9f00-51b6308fa189" providerId="ADAL" clId="{5D06FD6C-FDDA-48C4-9B7A-FB5ABABAADD8}" dt="2021-03-16T19:30:12.583" v="150" actId="478"/>
          <ac:picMkLst>
            <pc:docMk/>
            <pc:sldMk cId="895567030" sldId="334"/>
            <ac:picMk id="12" creationId="{3BB0982F-1BCA-49DD-95AD-F753DA2BB78D}"/>
          </ac:picMkLst>
        </pc:picChg>
        <pc:picChg chg="add mod ord">
          <ac:chgData name="Sadie Sharp" userId="76a33a09-a46c-4176-9f00-51b6308fa189" providerId="ADAL" clId="{5D06FD6C-FDDA-48C4-9B7A-FB5ABABAADD8}" dt="2021-03-17T09:16:19.376" v="1779"/>
          <ac:picMkLst>
            <pc:docMk/>
            <pc:sldMk cId="895567030" sldId="334"/>
            <ac:picMk id="14" creationId="{28D50CD6-C25A-4CD1-BAF0-CDC89C4C3109}"/>
          </ac:picMkLst>
        </pc:picChg>
        <pc:picChg chg="add del">
          <ac:chgData name="Sadie Sharp" userId="76a33a09-a46c-4176-9f00-51b6308fa189" providerId="ADAL" clId="{5D06FD6C-FDDA-48C4-9B7A-FB5ABABAADD8}" dt="2021-03-16T19:31:08.102" v="156" actId="26606"/>
          <ac:picMkLst>
            <pc:docMk/>
            <pc:sldMk cId="895567030" sldId="334"/>
            <ac:picMk id="19" creationId="{CB607B98-7700-4DC9-8BE8-A876255F9C52}"/>
          </ac:picMkLst>
        </pc:picChg>
      </pc:sldChg>
      <pc:sldChg chg="addSp delSp modSp mod setBg delDesignElem">
        <pc:chgData name="Sadie Sharp" userId="76a33a09-a46c-4176-9f00-51b6308fa189" providerId="ADAL" clId="{5D06FD6C-FDDA-48C4-9B7A-FB5ABABAADD8}" dt="2021-03-17T09:16:19.376" v="1779"/>
        <pc:sldMkLst>
          <pc:docMk/>
          <pc:sldMk cId="2045106412" sldId="335"/>
        </pc:sldMkLst>
        <pc:spChg chg="add del mod">
          <ac:chgData name="Sadie Sharp" userId="76a33a09-a46c-4176-9f00-51b6308fa189" providerId="ADAL" clId="{5D06FD6C-FDDA-48C4-9B7A-FB5ABABAADD8}" dt="2021-03-16T19:28:47.321" v="143" actId="478"/>
          <ac:spMkLst>
            <pc:docMk/>
            <pc:sldMk cId="2045106412" sldId="335"/>
            <ac:spMk id="4" creationId="{719DD5F8-A4A4-4BB9-ADF5-92B034D0DB88}"/>
          </ac:spMkLst>
        </pc:spChg>
        <pc:spChg chg="del mod ord">
          <ac:chgData name="Sadie Sharp" userId="76a33a09-a46c-4176-9f00-51b6308fa189" providerId="ADAL" clId="{5D06FD6C-FDDA-48C4-9B7A-FB5ABABAADD8}" dt="2021-03-17T08:52:45.539" v="1665" actId="478"/>
          <ac:spMkLst>
            <pc:docMk/>
            <pc:sldMk cId="2045106412" sldId="335"/>
            <ac:spMk id="5" creationId="{11935B25-6FB1-4D1B-AF0A-5210365CEB56}"/>
          </ac:spMkLst>
        </pc:spChg>
        <pc:spChg chg="mod">
          <ac:chgData name="Sadie Sharp" userId="76a33a09-a46c-4176-9f00-51b6308fa189" providerId="ADAL" clId="{5D06FD6C-FDDA-48C4-9B7A-FB5ABABAADD8}" dt="2021-03-17T09:16:19.376" v="1779"/>
          <ac:spMkLst>
            <pc:docMk/>
            <pc:sldMk cId="2045106412" sldId="335"/>
            <ac:spMk id="7" creationId="{B1F997DE-67B1-4B8F-9CE0-D463206E8D70}"/>
          </ac:spMkLst>
        </pc:spChg>
        <pc:spChg chg="mod">
          <ac:chgData name="Sadie Sharp" userId="76a33a09-a46c-4176-9f00-51b6308fa189" providerId="ADAL" clId="{5D06FD6C-FDDA-48C4-9B7A-FB5ABABAADD8}" dt="2021-03-17T09:16:19.376" v="1779"/>
          <ac:spMkLst>
            <pc:docMk/>
            <pc:sldMk cId="2045106412" sldId="335"/>
            <ac:spMk id="8" creationId="{DB7A0825-E11F-4AAE-86B8-846763026BBC}"/>
          </ac:spMkLst>
        </pc:spChg>
        <pc:spChg chg="del">
          <ac:chgData name="Sadie Sharp" userId="76a33a09-a46c-4176-9f00-51b6308fa189" providerId="ADAL" clId="{5D06FD6C-FDDA-48C4-9B7A-FB5ABABAADD8}" dt="2021-03-16T19:28:40.598" v="142" actId="26606"/>
          <ac:spMkLst>
            <pc:docMk/>
            <pc:sldMk cId="2045106412" sldId="335"/>
            <ac:spMk id="9" creationId="{A2509F26-B5DC-4BA7-B476-4CB044237A2E}"/>
          </ac:spMkLst>
        </pc:spChg>
        <pc:spChg chg="del">
          <ac:chgData name="Sadie Sharp" userId="76a33a09-a46c-4176-9f00-51b6308fa189" providerId="ADAL" clId="{5D06FD6C-FDDA-48C4-9B7A-FB5ABABAADD8}" dt="2021-03-16T19:28:40.598" v="142" actId="26606"/>
          <ac:spMkLst>
            <pc:docMk/>
            <pc:sldMk cId="2045106412" sldId="335"/>
            <ac:spMk id="11" creationId="{DB103EB1-B135-4526-B883-33228FC27FF1}"/>
          </ac:spMkLst>
        </pc:spChg>
        <pc:spChg chg="add mod">
          <ac:chgData name="Sadie Sharp" userId="76a33a09-a46c-4176-9f00-51b6308fa189" providerId="ADAL" clId="{5D06FD6C-FDDA-48C4-9B7A-FB5ABABAADD8}" dt="2021-03-17T09:16:19.376" v="1779"/>
          <ac:spMkLst>
            <pc:docMk/>
            <pc:sldMk cId="2045106412" sldId="335"/>
            <ac:spMk id="13" creationId="{65F3CF0C-211A-4E1A-93B7-135786DDC576}"/>
          </ac:spMkLst>
        </pc:spChg>
        <pc:spChg chg="add mod">
          <ac:chgData name="Sadie Sharp" userId="76a33a09-a46c-4176-9f00-51b6308fa189" providerId="ADAL" clId="{5D06FD6C-FDDA-48C4-9B7A-FB5ABABAADD8}" dt="2021-03-17T09:16:19.376" v="1779"/>
          <ac:spMkLst>
            <pc:docMk/>
            <pc:sldMk cId="2045106412" sldId="335"/>
            <ac:spMk id="14" creationId="{7657678B-A135-4317-9498-D165343E445D}"/>
          </ac:spMkLst>
        </pc:spChg>
        <pc:spChg chg="add del mod">
          <ac:chgData name="Sadie Sharp" userId="76a33a09-a46c-4176-9f00-51b6308fa189" providerId="ADAL" clId="{5D06FD6C-FDDA-48C4-9B7A-FB5ABABAADD8}" dt="2021-03-17T09:16:19.376" v="1779"/>
          <ac:spMkLst>
            <pc:docMk/>
            <pc:sldMk cId="2045106412" sldId="335"/>
            <ac:spMk id="16" creationId="{A2509F26-B5DC-4BA7-B476-4CB044237A2E}"/>
          </ac:spMkLst>
        </pc:spChg>
        <pc:spChg chg="add del mod">
          <ac:chgData name="Sadie Sharp" userId="76a33a09-a46c-4176-9f00-51b6308fa189" providerId="ADAL" clId="{5D06FD6C-FDDA-48C4-9B7A-FB5ABABAADD8}" dt="2021-03-17T09:16:19.376" v="1779"/>
          <ac:spMkLst>
            <pc:docMk/>
            <pc:sldMk cId="2045106412" sldId="335"/>
            <ac:spMk id="18" creationId="{DB103EB1-B135-4526-B883-33228FC27FF1}"/>
          </ac:spMkLst>
        </pc:spChg>
        <pc:picChg chg="add mod ord">
          <ac:chgData name="Sadie Sharp" userId="76a33a09-a46c-4176-9f00-51b6308fa189" providerId="ADAL" clId="{5D06FD6C-FDDA-48C4-9B7A-FB5ABABAADD8}" dt="2021-03-17T09:16:19.376" v="1779"/>
          <ac:picMkLst>
            <pc:docMk/>
            <pc:sldMk cId="2045106412" sldId="335"/>
            <ac:picMk id="3" creationId="{67F75A61-9B33-485C-8E51-3CED3018BBEB}"/>
          </ac:picMkLst>
        </pc:picChg>
        <pc:picChg chg="mod">
          <ac:chgData name="Sadie Sharp" userId="76a33a09-a46c-4176-9f00-51b6308fa189" providerId="ADAL" clId="{5D06FD6C-FDDA-48C4-9B7A-FB5ABABAADD8}" dt="2021-03-17T09:16:19.376" v="1779"/>
          <ac:picMkLst>
            <pc:docMk/>
            <pc:sldMk cId="2045106412" sldId="335"/>
            <ac:picMk id="10" creationId="{6F358393-D156-47D8-819C-8682975606B9}"/>
          </ac:picMkLst>
        </pc:picChg>
      </pc:sldChg>
      <pc:sldChg chg="addSp delSp modSp mod ord setBg delDesignElem">
        <pc:chgData name="Sadie Sharp" userId="76a33a09-a46c-4176-9f00-51b6308fa189" providerId="ADAL" clId="{5D06FD6C-FDDA-48C4-9B7A-FB5ABABAADD8}" dt="2021-03-17T09:16:19.376" v="1779"/>
        <pc:sldMkLst>
          <pc:docMk/>
          <pc:sldMk cId="4224585180" sldId="336"/>
        </pc:sldMkLst>
        <pc:spChg chg="del mod ord">
          <ac:chgData name="Sadie Sharp" userId="76a33a09-a46c-4176-9f00-51b6308fa189" providerId="ADAL" clId="{5D06FD6C-FDDA-48C4-9B7A-FB5ABABAADD8}" dt="2021-03-17T08:52:34.526" v="1662" actId="478"/>
          <ac:spMkLst>
            <pc:docMk/>
            <pc:sldMk cId="4224585180" sldId="336"/>
            <ac:spMk id="5" creationId="{11935B25-6FB1-4D1B-AF0A-5210365CEB56}"/>
          </ac:spMkLst>
        </pc:spChg>
        <pc:spChg chg="mod">
          <ac:chgData name="Sadie Sharp" userId="76a33a09-a46c-4176-9f00-51b6308fa189" providerId="ADAL" clId="{5D06FD6C-FDDA-48C4-9B7A-FB5ABABAADD8}" dt="2021-03-17T09:16:19.376" v="1779"/>
          <ac:spMkLst>
            <pc:docMk/>
            <pc:sldMk cId="4224585180" sldId="336"/>
            <ac:spMk id="7" creationId="{B1F997DE-67B1-4B8F-9CE0-D463206E8D70}"/>
          </ac:spMkLst>
        </pc:spChg>
        <pc:spChg chg="mod">
          <ac:chgData name="Sadie Sharp" userId="76a33a09-a46c-4176-9f00-51b6308fa189" providerId="ADAL" clId="{5D06FD6C-FDDA-48C4-9B7A-FB5ABABAADD8}" dt="2021-03-17T09:16:19.376" v="1779"/>
          <ac:spMkLst>
            <pc:docMk/>
            <pc:sldMk cId="4224585180" sldId="336"/>
            <ac:spMk id="8" creationId="{DB7A0825-E11F-4AAE-86B8-846763026BBC}"/>
          </ac:spMkLst>
        </pc:spChg>
        <pc:spChg chg="del">
          <ac:chgData name="Sadie Sharp" userId="76a33a09-a46c-4176-9f00-51b6308fa189" providerId="ADAL" clId="{5D06FD6C-FDDA-48C4-9B7A-FB5ABABAADD8}" dt="2021-03-16T19:18:16.123" v="88" actId="26606"/>
          <ac:spMkLst>
            <pc:docMk/>
            <pc:sldMk cId="4224585180" sldId="336"/>
            <ac:spMk id="9" creationId="{A2509F26-B5DC-4BA7-B476-4CB044237A2E}"/>
          </ac:spMkLst>
        </pc:spChg>
        <pc:spChg chg="del">
          <ac:chgData name="Sadie Sharp" userId="76a33a09-a46c-4176-9f00-51b6308fa189" providerId="ADAL" clId="{5D06FD6C-FDDA-48C4-9B7A-FB5ABABAADD8}" dt="2021-03-16T19:18:16.123" v="88" actId="26606"/>
          <ac:spMkLst>
            <pc:docMk/>
            <pc:sldMk cId="4224585180" sldId="336"/>
            <ac:spMk id="11" creationId="{DB103EB1-B135-4526-B883-33228FC27FF1}"/>
          </ac:spMkLst>
        </pc:spChg>
        <pc:spChg chg="add mod">
          <ac:chgData name="Sadie Sharp" userId="76a33a09-a46c-4176-9f00-51b6308fa189" providerId="ADAL" clId="{5D06FD6C-FDDA-48C4-9B7A-FB5ABABAADD8}" dt="2021-03-17T09:16:19.376" v="1779"/>
          <ac:spMkLst>
            <pc:docMk/>
            <pc:sldMk cId="4224585180" sldId="336"/>
            <ac:spMk id="14" creationId="{DB3A2EAA-7BF0-4802-A71C-3164EDC03A74}"/>
          </ac:spMkLst>
        </pc:spChg>
        <pc:spChg chg="add mod">
          <ac:chgData name="Sadie Sharp" userId="76a33a09-a46c-4176-9f00-51b6308fa189" providerId="ADAL" clId="{5D06FD6C-FDDA-48C4-9B7A-FB5ABABAADD8}" dt="2021-03-17T09:16:19.376" v="1779"/>
          <ac:spMkLst>
            <pc:docMk/>
            <pc:sldMk cId="4224585180" sldId="336"/>
            <ac:spMk id="15" creationId="{28EB8974-69A3-47DA-8A0F-B64D00D74772}"/>
          </ac:spMkLst>
        </pc:spChg>
        <pc:spChg chg="add del">
          <ac:chgData name="Sadie Sharp" userId="76a33a09-a46c-4176-9f00-51b6308fa189" providerId="ADAL" clId="{5D06FD6C-FDDA-48C4-9B7A-FB5ABABAADD8}" dt="2021-03-16T19:19:23.230" v="93" actId="26606"/>
          <ac:spMkLst>
            <pc:docMk/>
            <pc:sldMk cId="4224585180" sldId="336"/>
            <ac:spMk id="17" creationId="{A2509F26-B5DC-4BA7-B476-4CB044237A2E}"/>
          </ac:spMkLst>
        </pc:spChg>
        <pc:spChg chg="add del">
          <ac:chgData name="Sadie Sharp" userId="76a33a09-a46c-4176-9f00-51b6308fa189" providerId="ADAL" clId="{5D06FD6C-FDDA-48C4-9B7A-FB5ABABAADD8}" dt="2021-03-16T19:19:23.230" v="93" actId="26606"/>
          <ac:spMkLst>
            <pc:docMk/>
            <pc:sldMk cId="4224585180" sldId="336"/>
            <ac:spMk id="19" creationId="{DB103EB1-B135-4526-B883-33228FC27FF1}"/>
          </ac:spMkLst>
        </pc:spChg>
        <pc:spChg chg="add del mod">
          <ac:chgData name="Sadie Sharp" userId="76a33a09-a46c-4176-9f00-51b6308fa189" providerId="ADAL" clId="{5D06FD6C-FDDA-48C4-9B7A-FB5ABABAADD8}" dt="2021-03-17T09:16:19.376" v="1779"/>
          <ac:spMkLst>
            <pc:docMk/>
            <pc:sldMk cId="4224585180" sldId="336"/>
            <ac:spMk id="24" creationId="{C83A5C14-ED91-4CD1-809E-D29FF97C9AF5}"/>
          </ac:spMkLst>
        </pc:spChg>
        <pc:spChg chg="add del mod">
          <ac:chgData name="Sadie Sharp" userId="76a33a09-a46c-4176-9f00-51b6308fa189" providerId="ADAL" clId="{5D06FD6C-FDDA-48C4-9B7A-FB5ABABAADD8}" dt="2021-03-17T09:16:19.376" v="1779"/>
          <ac:spMkLst>
            <pc:docMk/>
            <pc:sldMk cId="4224585180" sldId="336"/>
            <ac:spMk id="26" creationId="{56065185-5C34-4F86-AA96-AA4D065B0EF4}"/>
          </ac:spMkLst>
        </pc:spChg>
        <pc:picChg chg="mod">
          <ac:chgData name="Sadie Sharp" userId="76a33a09-a46c-4176-9f00-51b6308fa189" providerId="ADAL" clId="{5D06FD6C-FDDA-48C4-9B7A-FB5ABABAADD8}" dt="2021-03-17T09:16:19.376" v="1779"/>
          <ac:picMkLst>
            <pc:docMk/>
            <pc:sldMk cId="4224585180" sldId="336"/>
            <ac:picMk id="10" creationId="{6F358393-D156-47D8-819C-8682975606B9}"/>
          </ac:picMkLst>
        </pc:picChg>
        <pc:picChg chg="add del mod ord modCrop">
          <ac:chgData name="Sadie Sharp" userId="76a33a09-a46c-4176-9f00-51b6308fa189" providerId="ADAL" clId="{5D06FD6C-FDDA-48C4-9B7A-FB5ABABAADD8}" dt="2021-03-16T19:19:15.967" v="91" actId="478"/>
          <ac:picMkLst>
            <pc:docMk/>
            <pc:sldMk cId="4224585180" sldId="336"/>
            <ac:picMk id="12" creationId="{9F61B858-7C79-4FF7-B4AB-A3A0151C0EE7}"/>
          </ac:picMkLst>
        </pc:picChg>
        <pc:picChg chg="add mod ord modCrop">
          <ac:chgData name="Sadie Sharp" userId="76a33a09-a46c-4176-9f00-51b6308fa189" providerId="ADAL" clId="{5D06FD6C-FDDA-48C4-9B7A-FB5ABABAADD8}" dt="2021-03-17T09:16:19.376" v="1779"/>
          <ac:picMkLst>
            <pc:docMk/>
            <pc:sldMk cId="4224585180" sldId="336"/>
            <ac:picMk id="13" creationId="{4261CFAB-A35E-4F91-847B-13203F380043}"/>
          </ac:picMkLst>
        </pc:picChg>
      </pc:sldChg>
      <pc:sldChg chg="addSp delSp modSp add mod setBg delDesignElem">
        <pc:chgData name="Sadie Sharp" userId="76a33a09-a46c-4176-9f00-51b6308fa189" providerId="ADAL" clId="{5D06FD6C-FDDA-48C4-9B7A-FB5ABABAADD8}" dt="2021-03-17T09:16:19.376" v="1779"/>
        <pc:sldMkLst>
          <pc:docMk/>
          <pc:sldMk cId="3476079378" sldId="337"/>
        </pc:sldMkLst>
        <pc:spChg chg="add del mod">
          <ac:chgData name="Sadie Sharp" userId="76a33a09-a46c-4176-9f00-51b6308fa189" providerId="ADAL" clId="{5D06FD6C-FDDA-48C4-9B7A-FB5ABABAADD8}" dt="2021-03-16T19:41:58.367" v="369" actId="478"/>
          <ac:spMkLst>
            <pc:docMk/>
            <pc:sldMk cId="3476079378" sldId="337"/>
            <ac:spMk id="4" creationId="{3E7EF68F-C3B3-42A5-809F-D6FE12E1DEF4}"/>
          </ac:spMkLst>
        </pc:spChg>
        <pc:spChg chg="del mod ord">
          <ac:chgData name="Sadie Sharp" userId="76a33a09-a46c-4176-9f00-51b6308fa189" providerId="ADAL" clId="{5D06FD6C-FDDA-48C4-9B7A-FB5ABABAADD8}" dt="2021-03-17T08:53:51.110" v="1687" actId="478"/>
          <ac:spMkLst>
            <pc:docMk/>
            <pc:sldMk cId="3476079378" sldId="337"/>
            <ac:spMk id="5" creationId="{11935B25-6FB1-4D1B-AF0A-5210365CEB56}"/>
          </ac:spMkLst>
        </pc:spChg>
        <pc:spChg chg="mod">
          <ac:chgData name="Sadie Sharp" userId="76a33a09-a46c-4176-9f00-51b6308fa189" providerId="ADAL" clId="{5D06FD6C-FDDA-48C4-9B7A-FB5ABABAADD8}" dt="2021-03-17T09:16:19.376" v="1779"/>
          <ac:spMkLst>
            <pc:docMk/>
            <pc:sldMk cId="3476079378" sldId="337"/>
            <ac:spMk id="7" creationId="{B1F997DE-67B1-4B8F-9CE0-D463206E8D70}"/>
          </ac:spMkLst>
        </pc:spChg>
        <pc:spChg chg="mod">
          <ac:chgData name="Sadie Sharp" userId="76a33a09-a46c-4176-9f00-51b6308fa189" providerId="ADAL" clId="{5D06FD6C-FDDA-48C4-9B7A-FB5ABABAADD8}" dt="2021-03-17T09:16:19.376" v="1779"/>
          <ac:spMkLst>
            <pc:docMk/>
            <pc:sldMk cId="3476079378" sldId="337"/>
            <ac:spMk id="8" creationId="{DB7A0825-E11F-4AAE-86B8-846763026BBC}"/>
          </ac:spMkLst>
        </pc:spChg>
        <pc:spChg chg="del">
          <ac:chgData name="Sadie Sharp" userId="76a33a09-a46c-4176-9f00-51b6308fa189" providerId="ADAL" clId="{5D06FD6C-FDDA-48C4-9B7A-FB5ABABAADD8}" dt="2021-03-16T19:41:54.685" v="366" actId="26606"/>
          <ac:spMkLst>
            <pc:docMk/>
            <pc:sldMk cId="3476079378" sldId="337"/>
            <ac:spMk id="9" creationId="{A2509F26-B5DC-4BA7-B476-4CB044237A2E}"/>
          </ac:spMkLst>
        </pc:spChg>
        <pc:spChg chg="del">
          <ac:chgData name="Sadie Sharp" userId="76a33a09-a46c-4176-9f00-51b6308fa189" providerId="ADAL" clId="{5D06FD6C-FDDA-48C4-9B7A-FB5ABABAADD8}" dt="2021-03-16T19:41:54.685" v="366" actId="26606"/>
          <ac:spMkLst>
            <pc:docMk/>
            <pc:sldMk cId="3476079378" sldId="337"/>
            <ac:spMk id="11" creationId="{DB103EB1-B135-4526-B883-33228FC27FF1}"/>
          </ac:spMkLst>
        </pc:spChg>
        <pc:spChg chg="add mod">
          <ac:chgData name="Sadie Sharp" userId="76a33a09-a46c-4176-9f00-51b6308fa189" providerId="ADAL" clId="{5D06FD6C-FDDA-48C4-9B7A-FB5ABABAADD8}" dt="2021-03-17T09:16:19.376" v="1779"/>
          <ac:spMkLst>
            <pc:docMk/>
            <pc:sldMk cId="3476079378" sldId="337"/>
            <ac:spMk id="13" creationId="{11C5174C-C669-4A4F-A8A1-F7B297ADD717}"/>
          </ac:spMkLst>
        </pc:spChg>
        <pc:spChg chg="add mod">
          <ac:chgData name="Sadie Sharp" userId="76a33a09-a46c-4176-9f00-51b6308fa189" providerId="ADAL" clId="{5D06FD6C-FDDA-48C4-9B7A-FB5ABABAADD8}" dt="2021-03-17T09:16:19.376" v="1779"/>
          <ac:spMkLst>
            <pc:docMk/>
            <pc:sldMk cId="3476079378" sldId="337"/>
            <ac:spMk id="14" creationId="{FAB814B0-8406-41D9-AA72-4C4E9B64392C}"/>
          </ac:spMkLst>
        </pc:spChg>
        <pc:spChg chg="add del mod">
          <ac:chgData name="Sadie Sharp" userId="76a33a09-a46c-4176-9f00-51b6308fa189" providerId="ADAL" clId="{5D06FD6C-FDDA-48C4-9B7A-FB5ABABAADD8}" dt="2021-03-17T09:16:19.376" v="1779"/>
          <ac:spMkLst>
            <pc:docMk/>
            <pc:sldMk cId="3476079378" sldId="337"/>
            <ac:spMk id="16" creationId="{A2509F26-B5DC-4BA7-B476-4CB044237A2E}"/>
          </ac:spMkLst>
        </pc:spChg>
        <pc:spChg chg="add del mod">
          <ac:chgData name="Sadie Sharp" userId="76a33a09-a46c-4176-9f00-51b6308fa189" providerId="ADAL" clId="{5D06FD6C-FDDA-48C4-9B7A-FB5ABABAADD8}" dt="2021-03-17T09:16:19.376" v="1779"/>
          <ac:spMkLst>
            <pc:docMk/>
            <pc:sldMk cId="3476079378" sldId="337"/>
            <ac:spMk id="18" creationId="{DB103EB1-B135-4526-B883-33228FC27FF1}"/>
          </ac:spMkLst>
        </pc:spChg>
        <pc:picChg chg="add mod ord">
          <ac:chgData name="Sadie Sharp" userId="76a33a09-a46c-4176-9f00-51b6308fa189" providerId="ADAL" clId="{5D06FD6C-FDDA-48C4-9B7A-FB5ABABAADD8}" dt="2021-03-17T09:16:19.376" v="1779"/>
          <ac:picMkLst>
            <pc:docMk/>
            <pc:sldMk cId="3476079378" sldId="337"/>
            <ac:picMk id="3" creationId="{19DDA9F3-2F77-4BEC-BE4D-17B1BD144911}"/>
          </ac:picMkLst>
        </pc:picChg>
        <pc:picChg chg="mod">
          <ac:chgData name="Sadie Sharp" userId="76a33a09-a46c-4176-9f00-51b6308fa189" providerId="ADAL" clId="{5D06FD6C-FDDA-48C4-9B7A-FB5ABABAADD8}" dt="2021-03-17T09:16:19.376" v="1779"/>
          <ac:picMkLst>
            <pc:docMk/>
            <pc:sldMk cId="3476079378" sldId="337"/>
            <ac:picMk id="10" creationId="{6F358393-D156-47D8-819C-8682975606B9}"/>
          </ac:picMkLst>
        </pc:picChg>
      </pc:sldChg>
      <pc:sldChg chg="addSp delSp modSp add mod setBg delDesignElem">
        <pc:chgData name="Sadie Sharp" userId="76a33a09-a46c-4176-9f00-51b6308fa189" providerId="ADAL" clId="{5D06FD6C-FDDA-48C4-9B7A-FB5ABABAADD8}" dt="2021-03-17T10:11:25.061" v="1820" actId="14100"/>
        <pc:sldMkLst>
          <pc:docMk/>
          <pc:sldMk cId="2098607017" sldId="338"/>
        </pc:sldMkLst>
        <pc:spChg chg="del mod ord">
          <ac:chgData name="Sadie Sharp" userId="76a33a09-a46c-4176-9f00-51b6308fa189" providerId="ADAL" clId="{5D06FD6C-FDDA-48C4-9B7A-FB5ABABAADD8}" dt="2021-03-17T08:54:00.934" v="1689" actId="478"/>
          <ac:spMkLst>
            <pc:docMk/>
            <pc:sldMk cId="2098607017" sldId="338"/>
            <ac:spMk id="5" creationId="{11935B25-6FB1-4D1B-AF0A-5210365CEB56}"/>
          </ac:spMkLst>
        </pc:spChg>
        <pc:spChg chg="mod">
          <ac:chgData name="Sadie Sharp" userId="76a33a09-a46c-4176-9f00-51b6308fa189" providerId="ADAL" clId="{5D06FD6C-FDDA-48C4-9B7A-FB5ABABAADD8}" dt="2021-03-17T09:16:19.376" v="1779"/>
          <ac:spMkLst>
            <pc:docMk/>
            <pc:sldMk cId="2098607017" sldId="338"/>
            <ac:spMk id="7" creationId="{B1F997DE-67B1-4B8F-9CE0-D463206E8D70}"/>
          </ac:spMkLst>
        </pc:spChg>
        <pc:spChg chg="mod">
          <ac:chgData name="Sadie Sharp" userId="76a33a09-a46c-4176-9f00-51b6308fa189" providerId="ADAL" clId="{5D06FD6C-FDDA-48C4-9B7A-FB5ABABAADD8}" dt="2021-03-17T09:16:19.376" v="1779"/>
          <ac:spMkLst>
            <pc:docMk/>
            <pc:sldMk cId="2098607017" sldId="338"/>
            <ac:spMk id="8" creationId="{DB7A0825-E11F-4AAE-86B8-846763026BBC}"/>
          </ac:spMkLst>
        </pc:spChg>
        <pc:spChg chg="del">
          <ac:chgData name="Sadie Sharp" userId="76a33a09-a46c-4176-9f00-51b6308fa189" providerId="ADAL" clId="{5D06FD6C-FDDA-48C4-9B7A-FB5ABABAADD8}" dt="2021-03-16T19:43:00.133" v="403" actId="26606"/>
          <ac:spMkLst>
            <pc:docMk/>
            <pc:sldMk cId="2098607017" sldId="338"/>
            <ac:spMk id="9" creationId="{A2509F26-B5DC-4BA7-B476-4CB044237A2E}"/>
          </ac:spMkLst>
        </pc:spChg>
        <pc:spChg chg="del">
          <ac:chgData name="Sadie Sharp" userId="76a33a09-a46c-4176-9f00-51b6308fa189" providerId="ADAL" clId="{5D06FD6C-FDDA-48C4-9B7A-FB5ABABAADD8}" dt="2021-03-16T19:43:00.133" v="403" actId="26606"/>
          <ac:spMkLst>
            <pc:docMk/>
            <pc:sldMk cId="2098607017" sldId="338"/>
            <ac:spMk id="11" creationId="{DB103EB1-B135-4526-B883-33228FC27FF1}"/>
          </ac:spMkLst>
        </pc:spChg>
        <pc:spChg chg="add mod">
          <ac:chgData name="Sadie Sharp" userId="76a33a09-a46c-4176-9f00-51b6308fa189" providerId="ADAL" clId="{5D06FD6C-FDDA-48C4-9B7A-FB5ABABAADD8}" dt="2021-03-17T09:16:19.376" v="1779"/>
          <ac:spMkLst>
            <pc:docMk/>
            <pc:sldMk cId="2098607017" sldId="338"/>
            <ac:spMk id="14" creationId="{B55121C8-C434-4619-BE60-BBEF3292DD96}"/>
          </ac:spMkLst>
        </pc:spChg>
        <pc:spChg chg="add mod">
          <ac:chgData name="Sadie Sharp" userId="76a33a09-a46c-4176-9f00-51b6308fa189" providerId="ADAL" clId="{5D06FD6C-FDDA-48C4-9B7A-FB5ABABAADD8}" dt="2021-03-17T09:16:19.376" v="1779"/>
          <ac:spMkLst>
            <pc:docMk/>
            <pc:sldMk cId="2098607017" sldId="338"/>
            <ac:spMk id="15" creationId="{3F900D5C-5497-4590-A58D-66879A44EF5B}"/>
          </ac:spMkLst>
        </pc:spChg>
        <pc:spChg chg="add del mod">
          <ac:chgData name="Sadie Sharp" userId="76a33a09-a46c-4176-9f00-51b6308fa189" providerId="ADAL" clId="{5D06FD6C-FDDA-48C4-9B7A-FB5ABABAADD8}" dt="2021-03-17T09:16:19.376" v="1779"/>
          <ac:spMkLst>
            <pc:docMk/>
            <pc:sldMk cId="2098607017" sldId="338"/>
            <ac:spMk id="17" creationId="{A2509F26-B5DC-4BA7-B476-4CB044237A2E}"/>
          </ac:spMkLst>
        </pc:spChg>
        <pc:spChg chg="add del mod">
          <ac:chgData name="Sadie Sharp" userId="76a33a09-a46c-4176-9f00-51b6308fa189" providerId="ADAL" clId="{5D06FD6C-FDDA-48C4-9B7A-FB5ABABAADD8}" dt="2021-03-17T09:16:19.376" v="1779"/>
          <ac:spMkLst>
            <pc:docMk/>
            <pc:sldMk cId="2098607017" sldId="338"/>
            <ac:spMk id="19" creationId="{DB103EB1-B135-4526-B883-33228FC27FF1}"/>
          </ac:spMkLst>
        </pc:spChg>
        <pc:picChg chg="mod">
          <ac:chgData name="Sadie Sharp" userId="76a33a09-a46c-4176-9f00-51b6308fa189" providerId="ADAL" clId="{5D06FD6C-FDDA-48C4-9B7A-FB5ABABAADD8}" dt="2021-03-17T09:16:19.376" v="1779"/>
          <ac:picMkLst>
            <pc:docMk/>
            <pc:sldMk cId="2098607017" sldId="338"/>
            <ac:picMk id="10" creationId="{6F358393-D156-47D8-819C-8682975606B9}"/>
          </ac:picMkLst>
        </pc:picChg>
        <pc:picChg chg="add del mod ord modCrop">
          <ac:chgData name="Sadie Sharp" userId="76a33a09-a46c-4176-9f00-51b6308fa189" providerId="ADAL" clId="{5D06FD6C-FDDA-48C4-9B7A-FB5ABABAADD8}" dt="2021-03-17T10:11:25.061" v="1820" actId="14100"/>
          <ac:picMkLst>
            <pc:docMk/>
            <pc:sldMk cId="2098607017" sldId="338"/>
            <ac:picMk id="12" creationId="{CFAFE3A2-53C6-4816-9B1C-F02FFA647A55}"/>
          </ac:picMkLst>
        </pc:picChg>
        <pc:picChg chg="add del mod">
          <ac:chgData name="Sadie Sharp" userId="76a33a09-a46c-4176-9f00-51b6308fa189" providerId="ADAL" clId="{5D06FD6C-FDDA-48C4-9B7A-FB5ABABAADD8}" dt="2021-03-16T19:43:15.503" v="407"/>
          <ac:picMkLst>
            <pc:docMk/>
            <pc:sldMk cId="2098607017" sldId="338"/>
            <ac:picMk id="13" creationId="{384044AD-266B-445E-A123-053E9942E116}"/>
          </ac:picMkLst>
        </pc:picChg>
        <pc:picChg chg="add mod modCrop">
          <ac:chgData name="Sadie Sharp" userId="76a33a09-a46c-4176-9f00-51b6308fa189" providerId="ADAL" clId="{5D06FD6C-FDDA-48C4-9B7A-FB5ABABAADD8}" dt="2021-03-17T10:11:05.010" v="1817" actId="1035"/>
          <ac:picMkLst>
            <pc:docMk/>
            <pc:sldMk cId="2098607017" sldId="338"/>
            <ac:picMk id="16" creationId="{3F558F0E-797D-4795-9209-099A04739D06}"/>
          </ac:picMkLst>
        </pc:picChg>
      </pc:sldChg>
      <pc:sldChg chg="addSp delSp modSp add mod delDesignElem">
        <pc:chgData name="Sadie Sharp" userId="76a33a09-a46c-4176-9f00-51b6308fa189" providerId="ADAL" clId="{5D06FD6C-FDDA-48C4-9B7A-FB5ABABAADD8}" dt="2021-03-17T10:11:47.945" v="1824"/>
        <pc:sldMkLst>
          <pc:docMk/>
          <pc:sldMk cId="4089104826" sldId="339"/>
        </pc:sldMkLst>
        <pc:spChg chg="del">
          <ac:chgData name="Sadie Sharp" userId="76a33a09-a46c-4176-9f00-51b6308fa189" providerId="ADAL" clId="{5D06FD6C-FDDA-48C4-9B7A-FB5ABABAADD8}" dt="2021-03-17T08:54:07.573" v="1691" actId="478"/>
          <ac:spMkLst>
            <pc:docMk/>
            <pc:sldMk cId="4089104826" sldId="339"/>
            <ac:spMk id="5" creationId="{11935B25-6FB1-4D1B-AF0A-5210365CEB56}"/>
          </ac:spMkLst>
        </pc:spChg>
        <pc:spChg chg="mod">
          <ac:chgData name="Sadie Sharp" userId="76a33a09-a46c-4176-9f00-51b6308fa189" providerId="ADAL" clId="{5D06FD6C-FDDA-48C4-9B7A-FB5ABABAADD8}" dt="2021-03-17T09:16:19.376" v="1779"/>
          <ac:spMkLst>
            <pc:docMk/>
            <pc:sldMk cId="4089104826" sldId="339"/>
            <ac:spMk id="7" creationId="{B1F997DE-67B1-4B8F-9CE0-D463206E8D70}"/>
          </ac:spMkLst>
        </pc:spChg>
        <pc:spChg chg="mod">
          <ac:chgData name="Sadie Sharp" userId="76a33a09-a46c-4176-9f00-51b6308fa189" providerId="ADAL" clId="{5D06FD6C-FDDA-48C4-9B7A-FB5ABABAADD8}" dt="2021-03-17T09:16:19.376" v="1779"/>
          <ac:spMkLst>
            <pc:docMk/>
            <pc:sldMk cId="4089104826" sldId="339"/>
            <ac:spMk id="8" creationId="{DB7A0825-E11F-4AAE-86B8-846763026BBC}"/>
          </ac:spMkLst>
        </pc:spChg>
        <pc:spChg chg="add del mod">
          <ac:chgData name="Sadie Sharp" userId="76a33a09-a46c-4176-9f00-51b6308fa189" providerId="ADAL" clId="{5D06FD6C-FDDA-48C4-9B7A-FB5ABABAADD8}" dt="2021-03-17T09:16:19.376" v="1779"/>
          <ac:spMkLst>
            <pc:docMk/>
            <pc:sldMk cId="4089104826" sldId="339"/>
            <ac:spMk id="9" creationId="{A2509F26-B5DC-4BA7-B476-4CB044237A2E}"/>
          </ac:spMkLst>
        </pc:spChg>
        <pc:spChg chg="add del mod">
          <ac:chgData name="Sadie Sharp" userId="76a33a09-a46c-4176-9f00-51b6308fa189" providerId="ADAL" clId="{5D06FD6C-FDDA-48C4-9B7A-FB5ABABAADD8}" dt="2021-03-17T09:16:19.376" v="1779"/>
          <ac:spMkLst>
            <pc:docMk/>
            <pc:sldMk cId="4089104826" sldId="339"/>
            <ac:spMk id="11" creationId="{DB103EB1-B135-4526-B883-33228FC27FF1}"/>
          </ac:spMkLst>
        </pc:spChg>
        <pc:spChg chg="add mod">
          <ac:chgData name="Sadie Sharp" userId="76a33a09-a46c-4176-9f00-51b6308fa189" providerId="ADAL" clId="{5D06FD6C-FDDA-48C4-9B7A-FB5ABABAADD8}" dt="2021-03-17T09:16:19.376" v="1779"/>
          <ac:spMkLst>
            <pc:docMk/>
            <pc:sldMk cId="4089104826" sldId="339"/>
            <ac:spMk id="12" creationId="{FC9F4AD1-61D6-4957-ACDC-08C208D25D63}"/>
          </ac:spMkLst>
        </pc:spChg>
        <pc:spChg chg="add mod">
          <ac:chgData name="Sadie Sharp" userId="76a33a09-a46c-4176-9f00-51b6308fa189" providerId="ADAL" clId="{5D06FD6C-FDDA-48C4-9B7A-FB5ABABAADD8}" dt="2021-03-17T09:16:19.376" v="1779"/>
          <ac:spMkLst>
            <pc:docMk/>
            <pc:sldMk cId="4089104826" sldId="339"/>
            <ac:spMk id="14" creationId="{BFCAF1BF-4FA8-4C0A-957F-3A89B6871915}"/>
          </ac:spMkLst>
        </pc:spChg>
        <pc:picChg chg="add del mod">
          <ac:chgData name="Sadie Sharp" userId="76a33a09-a46c-4176-9f00-51b6308fa189" providerId="ADAL" clId="{5D06FD6C-FDDA-48C4-9B7A-FB5ABABAADD8}" dt="2021-03-16T19:45:31.368" v="447" actId="478"/>
          <ac:picMkLst>
            <pc:docMk/>
            <pc:sldMk cId="4089104826" sldId="339"/>
            <ac:picMk id="3" creationId="{2215EFD3-E691-4B7E-8C5D-9E4949B1A7B5}"/>
          </ac:picMkLst>
        </pc:picChg>
        <pc:picChg chg="mod">
          <ac:chgData name="Sadie Sharp" userId="76a33a09-a46c-4176-9f00-51b6308fa189" providerId="ADAL" clId="{5D06FD6C-FDDA-48C4-9B7A-FB5ABABAADD8}" dt="2021-03-17T09:16:19.376" v="1779"/>
          <ac:picMkLst>
            <pc:docMk/>
            <pc:sldMk cId="4089104826" sldId="339"/>
            <ac:picMk id="10" creationId="{6F358393-D156-47D8-819C-8682975606B9}"/>
          </ac:picMkLst>
        </pc:picChg>
        <pc:picChg chg="add mod modCrop">
          <ac:chgData name="Sadie Sharp" userId="76a33a09-a46c-4176-9f00-51b6308fa189" providerId="ADAL" clId="{5D06FD6C-FDDA-48C4-9B7A-FB5ABABAADD8}" dt="2021-03-17T10:11:47.945" v="1824"/>
          <ac:picMkLst>
            <pc:docMk/>
            <pc:sldMk cId="4089104826" sldId="339"/>
            <ac:picMk id="13" creationId="{805BD88F-8C5F-49E7-80FE-74E80AC5136D}"/>
          </ac:picMkLst>
        </pc:picChg>
      </pc:sldChg>
      <pc:sldChg chg="addSp delSp modSp add mod delDesignElem">
        <pc:chgData name="Sadie Sharp" userId="76a33a09-a46c-4176-9f00-51b6308fa189" providerId="ADAL" clId="{5D06FD6C-FDDA-48C4-9B7A-FB5ABABAADD8}" dt="2021-03-17T09:16:19.376" v="1779"/>
        <pc:sldMkLst>
          <pc:docMk/>
          <pc:sldMk cId="4246882239" sldId="340"/>
        </pc:sldMkLst>
        <pc:spChg chg="del">
          <ac:chgData name="Sadie Sharp" userId="76a33a09-a46c-4176-9f00-51b6308fa189" providerId="ADAL" clId="{5D06FD6C-FDDA-48C4-9B7A-FB5ABABAADD8}" dt="2021-03-17T08:54:53.148" v="1709" actId="478"/>
          <ac:spMkLst>
            <pc:docMk/>
            <pc:sldMk cId="4246882239" sldId="340"/>
            <ac:spMk id="5" creationId="{11935B25-6FB1-4D1B-AF0A-5210365CEB56}"/>
          </ac:spMkLst>
        </pc:spChg>
        <pc:spChg chg="mod">
          <ac:chgData name="Sadie Sharp" userId="76a33a09-a46c-4176-9f00-51b6308fa189" providerId="ADAL" clId="{5D06FD6C-FDDA-48C4-9B7A-FB5ABABAADD8}" dt="2021-03-17T09:16:19.376" v="1779"/>
          <ac:spMkLst>
            <pc:docMk/>
            <pc:sldMk cId="4246882239" sldId="340"/>
            <ac:spMk id="7" creationId="{B1F997DE-67B1-4B8F-9CE0-D463206E8D70}"/>
          </ac:spMkLst>
        </pc:spChg>
        <pc:spChg chg="mod">
          <ac:chgData name="Sadie Sharp" userId="76a33a09-a46c-4176-9f00-51b6308fa189" providerId="ADAL" clId="{5D06FD6C-FDDA-48C4-9B7A-FB5ABABAADD8}" dt="2021-03-17T09:16:19.376" v="1779"/>
          <ac:spMkLst>
            <pc:docMk/>
            <pc:sldMk cId="4246882239" sldId="340"/>
            <ac:spMk id="8" creationId="{DB7A0825-E11F-4AAE-86B8-846763026BBC}"/>
          </ac:spMkLst>
        </pc:spChg>
        <pc:spChg chg="add del mod">
          <ac:chgData name="Sadie Sharp" userId="76a33a09-a46c-4176-9f00-51b6308fa189" providerId="ADAL" clId="{5D06FD6C-FDDA-48C4-9B7A-FB5ABABAADD8}" dt="2021-03-17T09:16:19.376" v="1779"/>
          <ac:spMkLst>
            <pc:docMk/>
            <pc:sldMk cId="4246882239" sldId="340"/>
            <ac:spMk id="9" creationId="{A2509F26-B5DC-4BA7-B476-4CB044237A2E}"/>
          </ac:spMkLst>
        </pc:spChg>
        <pc:spChg chg="add del mod">
          <ac:chgData name="Sadie Sharp" userId="76a33a09-a46c-4176-9f00-51b6308fa189" providerId="ADAL" clId="{5D06FD6C-FDDA-48C4-9B7A-FB5ABABAADD8}" dt="2021-03-17T09:16:19.376" v="1779"/>
          <ac:spMkLst>
            <pc:docMk/>
            <pc:sldMk cId="4246882239" sldId="340"/>
            <ac:spMk id="11" creationId="{DB103EB1-B135-4526-B883-33228FC27FF1}"/>
          </ac:spMkLst>
        </pc:spChg>
        <pc:spChg chg="mod">
          <ac:chgData name="Sadie Sharp" userId="76a33a09-a46c-4176-9f00-51b6308fa189" providerId="ADAL" clId="{5D06FD6C-FDDA-48C4-9B7A-FB5ABABAADD8}" dt="2021-03-17T09:16:19.376" v="1779"/>
          <ac:spMkLst>
            <pc:docMk/>
            <pc:sldMk cId="4246882239" sldId="340"/>
            <ac:spMk id="12" creationId="{FC9F4AD1-61D6-4957-ACDC-08C208D25D63}"/>
          </ac:spMkLst>
        </pc:spChg>
        <pc:spChg chg="add mod">
          <ac:chgData name="Sadie Sharp" userId="76a33a09-a46c-4176-9f00-51b6308fa189" providerId="ADAL" clId="{5D06FD6C-FDDA-48C4-9B7A-FB5ABABAADD8}" dt="2021-03-17T09:16:19.376" v="1779"/>
          <ac:spMkLst>
            <pc:docMk/>
            <pc:sldMk cId="4246882239" sldId="340"/>
            <ac:spMk id="14" creationId="{E73F8BAF-696B-4882-B8A8-4FA87F5110ED}"/>
          </ac:spMkLst>
        </pc:spChg>
        <pc:picChg chg="mod">
          <ac:chgData name="Sadie Sharp" userId="76a33a09-a46c-4176-9f00-51b6308fa189" providerId="ADAL" clId="{5D06FD6C-FDDA-48C4-9B7A-FB5ABABAADD8}" dt="2021-03-17T09:16:19.376" v="1779"/>
          <ac:picMkLst>
            <pc:docMk/>
            <pc:sldMk cId="4246882239" sldId="340"/>
            <ac:picMk id="10" creationId="{6F358393-D156-47D8-819C-8682975606B9}"/>
          </ac:picMkLst>
        </pc:picChg>
        <pc:picChg chg="add mod ord">
          <ac:chgData name="Sadie Sharp" userId="76a33a09-a46c-4176-9f00-51b6308fa189" providerId="ADAL" clId="{5D06FD6C-FDDA-48C4-9B7A-FB5ABABAADD8}" dt="2021-03-17T09:16:19.376" v="1779"/>
          <ac:picMkLst>
            <pc:docMk/>
            <pc:sldMk cId="4246882239" sldId="340"/>
            <ac:picMk id="13" creationId="{4238BCDB-401C-4C3D-B91D-724B77F38C97}"/>
          </ac:picMkLst>
        </pc:picChg>
      </pc:sldChg>
      <pc:sldChg chg="addSp delSp modSp add mod setBg delDesignElem">
        <pc:chgData name="Sadie Sharp" userId="76a33a09-a46c-4176-9f00-51b6308fa189" providerId="ADAL" clId="{5D06FD6C-FDDA-48C4-9B7A-FB5ABABAADD8}" dt="2021-03-17T09:16:19.376" v="1779"/>
        <pc:sldMkLst>
          <pc:docMk/>
          <pc:sldMk cId="1556749522" sldId="341"/>
        </pc:sldMkLst>
        <pc:spChg chg="add del mod">
          <ac:chgData name="Sadie Sharp" userId="76a33a09-a46c-4176-9f00-51b6308fa189" providerId="ADAL" clId="{5D06FD6C-FDDA-48C4-9B7A-FB5ABABAADD8}" dt="2021-03-17T08:10:49.001" v="1003" actId="478"/>
          <ac:spMkLst>
            <pc:docMk/>
            <pc:sldMk cId="1556749522" sldId="341"/>
            <ac:spMk id="4" creationId="{2B96B5FB-61B5-4246-ABDE-743290FD1E26}"/>
          </ac:spMkLst>
        </pc:spChg>
        <pc:spChg chg="del mod ord">
          <ac:chgData name="Sadie Sharp" userId="76a33a09-a46c-4176-9f00-51b6308fa189" providerId="ADAL" clId="{5D06FD6C-FDDA-48C4-9B7A-FB5ABABAADD8}" dt="2021-03-17T08:54:43.703" v="1705" actId="478"/>
          <ac:spMkLst>
            <pc:docMk/>
            <pc:sldMk cId="1556749522" sldId="341"/>
            <ac:spMk id="5" creationId="{11935B25-6FB1-4D1B-AF0A-5210365CEB56}"/>
          </ac:spMkLst>
        </pc:spChg>
        <pc:spChg chg="mod">
          <ac:chgData name="Sadie Sharp" userId="76a33a09-a46c-4176-9f00-51b6308fa189" providerId="ADAL" clId="{5D06FD6C-FDDA-48C4-9B7A-FB5ABABAADD8}" dt="2021-03-17T09:16:19.376" v="1779"/>
          <ac:spMkLst>
            <pc:docMk/>
            <pc:sldMk cId="1556749522" sldId="341"/>
            <ac:spMk id="7" creationId="{B1F997DE-67B1-4B8F-9CE0-D463206E8D70}"/>
          </ac:spMkLst>
        </pc:spChg>
        <pc:spChg chg="mod">
          <ac:chgData name="Sadie Sharp" userId="76a33a09-a46c-4176-9f00-51b6308fa189" providerId="ADAL" clId="{5D06FD6C-FDDA-48C4-9B7A-FB5ABABAADD8}" dt="2021-03-17T09:16:19.376" v="1779"/>
          <ac:spMkLst>
            <pc:docMk/>
            <pc:sldMk cId="1556749522" sldId="341"/>
            <ac:spMk id="8" creationId="{DB7A0825-E11F-4AAE-86B8-846763026BBC}"/>
          </ac:spMkLst>
        </pc:spChg>
        <pc:spChg chg="add del mod">
          <ac:chgData name="Sadie Sharp" userId="76a33a09-a46c-4176-9f00-51b6308fa189" providerId="ADAL" clId="{5D06FD6C-FDDA-48C4-9B7A-FB5ABABAADD8}" dt="2021-03-17T09:16:19.376" v="1779"/>
          <ac:spMkLst>
            <pc:docMk/>
            <pc:sldMk cId="1556749522" sldId="341"/>
            <ac:spMk id="9" creationId="{A2509F26-B5DC-4BA7-B476-4CB044237A2E}"/>
          </ac:spMkLst>
        </pc:spChg>
        <pc:spChg chg="add del mod">
          <ac:chgData name="Sadie Sharp" userId="76a33a09-a46c-4176-9f00-51b6308fa189" providerId="ADAL" clId="{5D06FD6C-FDDA-48C4-9B7A-FB5ABABAADD8}" dt="2021-03-17T09:16:19.376" v="1779"/>
          <ac:spMkLst>
            <pc:docMk/>
            <pc:sldMk cId="1556749522" sldId="341"/>
            <ac:spMk id="11" creationId="{DB103EB1-B135-4526-B883-33228FC27FF1}"/>
          </ac:spMkLst>
        </pc:spChg>
        <pc:spChg chg="mod ord">
          <ac:chgData name="Sadie Sharp" userId="76a33a09-a46c-4176-9f00-51b6308fa189" providerId="ADAL" clId="{5D06FD6C-FDDA-48C4-9B7A-FB5ABABAADD8}" dt="2021-03-17T09:16:19.376" v="1779"/>
          <ac:spMkLst>
            <pc:docMk/>
            <pc:sldMk cId="1556749522" sldId="341"/>
            <ac:spMk id="12" creationId="{FC9F4AD1-61D6-4957-ACDC-08C208D25D63}"/>
          </ac:spMkLst>
        </pc:spChg>
        <pc:spChg chg="add mod">
          <ac:chgData name="Sadie Sharp" userId="76a33a09-a46c-4176-9f00-51b6308fa189" providerId="ADAL" clId="{5D06FD6C-FDDA-48C4-9B7A-FB5ABABAADD8}" dt="2021-03-17T09:16:19.376" v="1779"/>
          <ac:spMkLst>
            <pc:docMk/>
            <pc:sldMk cId="1556749522" sldId="341"/>
            <ac:spMk id="14" creationId="{2189A392-B5DD-47A4-987E-A37A728310A4}"/>
          </ac:spMkLst>
        </pc:spChg>
        <pc:spChg chg="add del">
          <ac:chgData name="Sadie Sharp" userId="76a33a09-a46c-4176-9f00-51b6308fa189" providerId="ADAL" clId="{5D06FD6C-FDDA-48C4-9B7A-FB5ABABAADD8}" dt="2021-03-17T08:10:43.928" v="1002" actId="26606"/>
          <ac:spMkLst>
            <pc:docMk/>
            <pc:sldMk cId="1556749522" sldId="341"/>
            <ac:spMk id="17" creationId="{C3896A03-3945-419A-B66B-4EE266EDD152}"/>
          </ac:spMkLst>
        </pc:spChg>
        <pc:spChg chg="add del">
          <ac:chgData name="Sadie Sharp" userId="76a33a09-a46c-4176-9f00-51b6308fa189" providerId="ADAL" clId="{5D06FD6C-FDDA-48C4-9B7A-FB5ABABAADD8}" dt="2021-03-17T08:10:43.928" v="1002" actId="26606"/>
          <ac:spMkLst>
            <pc:docMk/>
            <pc:sldMk cId="1556749522" sldId="341"/>
            <ac:spMk id="19" creationId="{B34F5AD2-EDBD-4BBD-A55C-EAFFD0C7097A}"/>
          </ac:spMkLst>
        </pc:spChg>
        <pc:picChg chg="add mod ord">
          <ac:chgData name="Sadie Sharp" userId="76a33a09-a46c-4176-9f00-51b6308fa189" providerId="ADAL" clId="{5D06FD6C-FDDA-48C4-9B7A-FB5ABABAADD8}" dt="2021-03-17T09:16:19.376" v="1779"/>
          <ac:picMkLst>
            <pc:docMk/>
            <pc:sldMk cId="1556749522" sldId="341"/>
            <ac:picMk id="3" creationId="{0515FC44-130B-4568-8719-627B32E2620B}"/>
          </ac:picMkLst>
        </pc:picChg>
        <pc:picChg chg="mod">
          <ac:chgData name="Sadie Sharp" userId="76a33a09-a46c-4176-9f00-51b6308fa189" providerId="ADAL" clId="{5D06FD6C-FDDA-48C4-9B7A-FB5ABABAADD8}" dt="2021-03-17T09:16:19.376" v="1779"/>
          <ac:picMkLst>
            <pc:docMk/>
            <pc:sldMk cId="1556749522" sldId="341"/>
            <ac:picMk id="10" creationId="{6F358393-D156-47D8-819C-8682975606B9}"/>
          </ac:picMkLst>
        </pc:picChg>
      </pc:sldChg>
      <pc:sldChg chg="addSp delSp modSp add mod delDesignElem">
        <pc:chgData name="Sadie Sharp" userId="76a33a09-a46c-4176-9f00-51b6308fa189" providerId="ADAL" clId="{5D06FD6C-FDDA-48C4-9B7A-FB5ABABAADD8}" dt="2021-03-17T09:16:19.376" v="1779"/>
        <pc:sldMkLst>
          <pc:docMk/>
          <pc:sldMk cId="156322955" sldId="342"/>
        </pc:sldMkLst>
        <pc:spChg chg="add del mod">
          <ac:chgData name="Sadie Sharp" userId="76a33a09-a46c-4176-9f00-51b6308fa189" providerId="ADAL" clId="{5D06FD6C-FDDA-48C4-9B7A-FB5ABABAADD8}" dt="2021-03-16T20:01:35.306" v="638" actId="478"/>
          <ac:spMkLst>
            <pc:docMk/>
            <pc:sldMk cId="156322955" sldId="342"/>
            <ac:spMk id="4" creationId="{940A2829-01F8-4F39-9537-AE12375015F2}"/>
          </ac:spMkLst>
        </pc:spChg>
        <pc:spChg chg="del">
          <ac:chgData name="Sadie Sharp" userId="76a33a09-a46c-4176-9f00-51b6308fa189" providerId="ADAL" clId="{5D06FD6C-FDDA-48C4-9B7A-FB5ABABAADD8}" dt="2021-03-17T08:54:39.305" v="1703" actId="478"/>
          <ac:spMkLst>
            <pc:docMk/>
            <pc:sldMk cId="156322955" sldId="342"/>
            <ac:spMk id="5" creationId="{11935B25-6FB1-4D1B-AF0A-5210365CEB56}"/>
          </ac:spMkLst>
        </pc:spChg>
        <pc:spChg chg="mod">
          <ac:chgData name="Sadie Sharp" userId="76a33a09-a46c-4176-9f00-51b6308fa189" providerId="ADAL" clId="{5D06FD6C-FDDA-48C4-9B7A-FB5ABABAADD8}" dt="2021-03-17T09:16:19.376" v="1779"/>
          <ac:spMkLst>
            <pc:docMk/>
            <pc:sldMk cId="156322955" sldId="342"/>
            <ac:spMk id="7" creationId="{B1F997DE-67B1-4B8F-9CE0-D463206E8D70}"/>
          </ac:spMkLst>
        </pc:spChg>
        <pc:spChg chg="mod">
          <ac:chgData name="Sadie Sharp" userId="76a33a09-a46c-4176-9f00-51b6308fa189" providerId="ADAL" clId="{5D06FD6C-FDDA-48C4-9B7A-FB5ABABAADD8}" dt="2021-03-17T09:16:19.376" v="1779"/>
          <ac:spMkLst>
            <pc:docMk/>
            <pc:sldMk cId="156322955" sldId="342"/>
            <ac:spMk id="8" creationId="{DB7A0825-E11F-4AAE-86B8-846763026BBC}"/>
          </ac:spMkLst>
        </pc:spChg>
        <pc:spChg chg="add del mod">
          <ac:chgData name="Sadie Sharp" userId="76a33a09-a46c-4176-9f00-51b6308fa189" providerId="ADAL" clId="{5D06FD6C-FDDA-48C4-9B7A-FB5ABABAADD8}" dt="2021-03-17T09:16:19.376" v="1779"/>
          <ac:spMkLst>
            <pc:docMk/>
            <pc:sldMk cId="156322955" sldId="342"/>
            <ac:spMk id="9" creationId="{A2509F26-B5DC-4BA7-B476-4CB044237A2E}"/>
          </ac:spMkLst>
        </pc:spChg>
        <pc:spChg chg="add del mod">
          <ac:chgData name="Sadie Sharp" userId="76a33a09-a46c-4176-9f00-51b6308fa189" providerId="ADAL" clId="{5D06FD6C-FDDA-48C4-9B7A-FB5ABABAADD8}" dt="2021-03-17T09:16:19.376" v="1779"/>
          <ac:spMkLst>
            <pc:docMk/>
            <pc:sldMk cId="156322955" sldId="342"/>
            <ac:spMk id="11" creationId="{DB103EB1-B135-4526-B883-33228FC27FF1}"/>
          </ac:spMkLst>
        </pc:spChg>
        <pc:spChg chg="mod">
          <ac:chgData name="Sadie Sharp" userId="76a33a09-a46c-4176-9f00-51b6308fa189" providerId="ADAL" clId="{5D06FD6C-FDDA-48C4-9B7A-FB5ABABAADD8}" dt="2021-03-17T09:16:19.376" v="1779"/>
          <ac:spMkLst>
            <pc:docMk/>
            <pc:sldMk cId="156322955" sldId="342"/>
            <ac:spMk id="12" creationId="{FC9F4AD1-61D6-4957-ACDC-08C208D25D63}"/>
          </ac:spMkLst>
        </pc:spChg>
        <pc:spChg chg="add del mod">
          <ac:chgData name="Sadie Sharp" userId="76a33a09-a46c-4176-9f00-51b6308fa189" providerId="ADAL" clId="{5D06FD6C-FDDA-48C4-9B7A-FB5ABABAADD8}" dt="2021-03-16T20:01:39.090" v="639" actId="478"/>
          <ac:spMkLst>
            <pc:docMk/>
            <pc:sldMk cId="156322955" sldId="342"/>
            <ac:spMk id="14" creationId="{B2DA492B-0E1C-4D07-BFE5-6060CCE91FC8}"/>
          </ac:spMkLst>
        </pc:spChg>
        <pc:spChg chg="add mod">
          <ac:chgData name="Sadie Sharp" userId="76a33a09-a46c-4176-9f00-51b6308fa189" providerId="ADAL" clId="{5D06FD6C-FDDA-48C4-9B7A-FB5ABABAADD8}" dt="2021-03-17T09:16:19.376" v="1779"/>
          <ac:spMkLst>
            <pc:docMk/>
            <pc:sldMk cId="156322955" sldId="342"/>
            <ac:spMk id="15" creationId="{7B492BB0-4A55-44A2-9F41-B66716C98FE5}"/>
          </ac:spMkLst>
        </pc:spChg>
        <pc:picChg chg="add del mod">
          <ac:chgData name="Sadie Sharp" userId="76a33a09-a46c-4176-9f00-51b6308fa189" providerId="ADAL" clId="{5D06FD6C-FDDA-48C4-9B7A-FB5ABABAADD8}" dt="2021-03-16T20:01:35.306" v="638" actId="478"/>
          <ac:picMkLst>
            <pc:docMk/>
            <pc:sldMk cId="156322955" sldId="342"/>
            <ac:picMk id="3" creationId="{420B8EEF-707A-4522-8FB4-D65AB24B9D2C}"/>
          </ac:picMkLst>
        </pc:picChg>
        <pc:picChg chg="mod">
          <ac:chgData name="Sadie Sharp" userId="76a33a09-a46c-4176-9f00-51b6308fa189" providerId="ADAL" clId="{5D06FD6C-FDDA-48C4-9B7A-FB5ABABAADD8}" dt="2021-03-17T09:16:19.376" v="1779"/>
          <ac:picMkLst>
            <pc:docMk/>
            <pc:sldMk cId="156322955" sldId="342"/>
            <ac:picMk id="10" creationId="{6F358393-D156-47D8-819C-8682975606B9}"/>
          </ac:picMkLst>
        </pc:picChg>
        <pc:picChg chg="add mod ord">
          <ac:chgData name="Sadie Sharp" userId="76a33a09-a46c-4176-9f00-51b6308fa189" providerId="ADAL" clId="{5D06FD6C-FDDA-48C4-9B7A-FB5ABABAADD8}" dt="2021-03-17T09:16:19.376" v="1779"/>
          <ac:picMkLst>
            <pc:docMk/>
            <pc:sldMk cId="156322955" sldId="342"/>
            <ac:picMk id="13" creationId="{C89047E3-F99C-43DA-AD6A-29B1FCA1E3B4}"/>
          </ac:picMkLst>
        </pc:picChg>
      </pc:sldChg>
      <pc:sldChg chg="addSp delSp modSp add mod ord delDesignElem">
        <pc:chgData name="Sadie Sharp" userId="76a33a09-a46c-4176-9f00-51b6308fa189" providerId="ADAL" clId="{5D06FD6C-FDDA-48C4-9B7A-FB5ABABAADD8}" dt="2021-03-17T09:16:19.376" v="1779"/>
        <pc:sldMkLst>
          <pc:docMk/>
          <pc:sldMk cId="1419254563" sldId="343"/>
        </pc:sldMkLst>
        <pc:spChg chg="del">
          <ac:chgData name="Sadie Sharp" userId="76a33a09-a46c-4176-9f00-51b6308fa189" providerId="ADAL" clId="{5D06FD6C-FDDA-48C4-9B7A-FB5ABABAADD8}" dt="2021-03-17T08:53:45.829" v="1685" actId="478"/>
          <ac:spMkLst>
            <pc:docMk/>
            <pc:sldMk cId="1419254563" sldId="343"/>
            <ac:spMk id="5" creationId="{11935B25-6FB1-4D1B-AF0A-5210365CEB56}"/>
          </ac:spMkLst>
        </pc:spChg>
        <pc:spChg chg="mod">
          <ac:chgData name="Sadie Sharp" userId="76a33a09-a46c-4176-9f00-51b6308fa189" providerId="ADAL" clId="{5D06FD6C-FDDA-48C4-9B7A-FB5ABABAADD8}" dt="2021-03-17T09:16:19.376" v="1779"/>
          <ac:spMkLst>
            <pc:docMk/>
            <pc:sldMk cId="1419254563" sldId="343"/>
            <ac:spMk id="7" creationId="{B1F997DE-67B1-4B8F-9CE0-D463206E8D70}"/>
          </ac:spMkLst>
        </pc:spChg>
        <pc:spChg chg="mod">
          <ac:chgData name="Sadie Sharp" userId="76a33a09-a46c-4176-9f00-51b6308fa189" providerId="ADAL" clId="{5D06FD6C-FDDA-48C4-9B7A-FB5ABABAADD8}" dt="2021-03-17T09:16:19.376" v="1779"/>
          <ac:spMkLst>
            <pc:docMk/>
            <pc:sldMk cId="1419254563" sldId="343"/>
            <ac:spMk id="8" creationId="{DB7A0825-E11F-4AAE-86B8-846763026BBC}"/>
          </ac:spMkLst>
        </pc:spChg>
        <pc:spChg chg="add del mod">
          <ac:chgData name="Sadie Sharp" userId="76a33a09-a46c-4176-9f00-51b6308fa189" providerId="ADAL" clId="{5D06FD6C-FDDA-48C4-9B7A-FB5ABABAADD8}" dt="2021-03-17T09:16:19.376" v="1779"/>
          <ac:spMkLst>
            <pc:docMk/>
            <pc:sldMk cId="1419254563" sldId="343"/>
            <ac:spMk id="9" creationId="{A2509F26-B5DC-4BA7-B476-4CB044237A2E}"/>
          </ac:spMkLst>
        </pc:spChg>
        <pc:spChg chg="add del mod">
          <ac:chgData name="Sadie Sharp" userId="76a33a09-a46c-4176-9f00-51b6308fa189" providerId="ADAL" clId="{5D06FD6C-FDDA-48C4-9B7A-FB5ABABAADD8}" dt="2021-03-17T09:16:19.376" v="1779"/>
          <ac:spMkLst>
            <pc:docMk/>
            <pc:sldMk cId="1419254563" sldId="343"/>
            <ac:spMk id="11" creationId="{DB103EB1-B135-4526-B883-33228FC27FF1}"/>
          </ac:spMkLst>
        </pc:spChg>
        <pc:spChg chg="mod">
          <ac:chgData name="Sadie Sharp" userId="76a33a09-a46c-4176-9f00-51b6308fa189" providerId="ADAL" clId="{5D06FD6C-FDDA-48C4-9B7A-FB5ABABAADD8}" dt="2021-03-17T09:16:19.376" v="1779"/>
          <ac:spMkLst>
            <pc:docMk/>
            <pc:sldMk cId="1419254563" sldId="343"/>
            <ac:spMk id="12" creationId="{FC9F4AD1-61D6-4957-ACDC-08C208D25D63}"/>
          </ac:spMkLst>
        </pc:spChg>
        <pc:spChg chg="add mod">
          <ac:chgData name="Sadie Sharp" userId="76a33a09-a46c-4176-9f00-51b6308fa189" providerId="ADAL" clId="{5D06FD6C-FDDA-48C4-9B7A-FB5ABABAADD8}" dt="2021-03-17T09:16:19.376" v="1779"/>
          <ac:spMkLst>
            <pc:docMk/>
            <pc:sldMk cId="1419254563" sldId="343"/>
            <ac:spMk id="14" creationId="{8CA4B299-136A-4B8B-B6AC-8D153ECCF6CB}"/>
          </ac:spMkLst>
        </pc:spChg>
        <pc:spChg chg="add mod">
          <ac:chgData name="Sadie Sharp" userId="76a33a09-a46c-4176-9f00-51b6308fa189" providerId="ADAL" clId="{5D06FD6C-FDDA-48C4-9B7A-FB5ABABAADD8}" dt="2021-03-17T09:16:19.376" v="1779"/>
          <ac:spMkLst>
            <pc:docMk/>
            <pc:sldMk cId="1419254563" sldId="343"/>
            <ac:spMk id="15" creationId="{B8DB5C07-7571-493E-B03F-FEC97DED7BE3}"/>
          </ac:spMkLst>
        </pc:spChg>
        <pc:spChg chg="add mod">
          <ac:chgData name="Sadie Sharp" userId="76a33a09-a46c-4176-9f00-51b6308fa189" providerId="ADAL" clId="{5D06FD6C-FDDA-48C4-9B7A-FB5ABABAADD8}" dt="2021-03-17T09:16:19.376" v="1779"/>
          <ac:spMkLst>
            <pc:docMk/>
            <pc:sldMk cId="1419254563" sldId="343"/>
            <ac:spMk id="16" creationId="{66D86C08-0E03-4F41-AEF7-4A31C6358F15}"/>
          </ac:spMkLst>
        </pc:spChg>
        <pc:picChg chg="mod">
          <ac:chgData name="Sadie Sharp" userId="76a33a09-a46c-4176-9f00-51b6308fa189" providerId="ADAL" clId="{5D06FD6C-FDDA-48C4-9B7A-FB5ABABAADD8}" dt="2021-03-17T09:16:19.376" v="1779"/>
          <ac:picMkLst>
            <pc:docMk/>
            <pc:sldMk cId="1419254563" sldId="343"/>
            <ac:picMk id="10" creationId="{6F358393-D156-47D8-819C-8682975606B9}"/>
          </ac:picMkLst>
        </pc:picChg>
        <pc:picChg chg="add mod">
          <ac:chgData name="Sadie Sharp" userId="76a33a09-a46c-4176-9f00-51b6308fa189" providerId="ADAL" clId="{5D06FD6C-FDDA-48C4-9B7A-FB5ABABAADD8}" dt="2021-03-17T09:16:19.376" v="1779"/>
          <ac:picMkLst>
            <pc:docMk/>
            <pc:sldMk cId="1419254563" sldId="343"/>
            <ac:picMk id="13" creationId="{3B11274C-DD94-4F2D-99F9-4B42A529C322}"/>
          </ac:picMkLst>
        </pc:picChg>
      </pc:sldChg>
      <pc:sldChg chg="addSp delSp modSp add mod delDesignElem">
        <pc:chgData name="Sadie Sharp" userId="76a33a09-a46c-4176-9f00-51b6308fa189" providerId="ADAL" clId="{5D06FD6C-FDDA-48C4-9B7A-FB5ABABAADD8}" dt="2021-03-17T09:16:19.376" v="1779"/>
        <pc:sldMkLst>
          <pc:docMk/>
          <pc:sldMk cId="3735744248" sldId="344"/>
        </pc:sldMkLst>
        <pc:spChg chg="add del mod">
          <ac:chgData name="Sadie Sharp" userId="76a33a09-a46c-4176-9f00-51b6308fa189" providerId="ADAL" clId="{5D06FD6C-FDDA-48C4-9B7A-FB5ABABAADD8}" dt="2021-03-16T19:58:45.194" v="574" actId="478"/>
          <ac:spMkLst>
            <pc:docMk/>
            <pc:sldMk cId="3735744248" sldId="344"/>
            <ac:spMk id="4" creationId="{1C105FEA-BA31-40D7-B487-5339AD430B9A}"/>
          </ac:spMkLst>
        </pc:spChg>
        <pc:spChg chg="del">
          <ac:chgData name="Sadie Sharp" userId="76a33a09-a46c-4176-9f00-51b6308fa189" providerId="ADAL" clId="{5D06FD6C-FDDA-48C4-9B7A-FB5ABABAADD8}" dt="2021-03-17T08:54:33.254" v="1701" actId="478"/>
          <ac:spMkLst>
            <pc:docMk/>
            <pc:sldMk cId="3735744248" sldId="344"/>
            <ac:spMk id="5" creationId="{11935B25-6FB1-4D1B-AF0A-5210365CEB56}"/>
          </ac:spMkLst>
        </pc:spChg>
        <pc:spChg chg="mod">
          <ac:chgData name="Sadie Sharp" userId="76a33a09-a46c-4176-9f00-51b6308fa189" providerId="ADAL" clId="{5D06FD6C-FDDA-48C4-9B7A-FB5ABABAADD8}" dt="2021-03-17T09:16:19.376" v="1779"/>
          <ac:spMkLst>
            <pc:docMk/>
            <pc:sldMk cId="3735744248" sldId="344"/>
            <ac:spMk id="7" creationId="{B1F997DE-67B1-4B8F-9CE0-D463206E8D70}"/>
          </ac:spMkLst>
        </pc:spChg>
        <pc:spChg chg="mod">
          <ac:chgData name="Sadie Sharp" userId="76a33a09-a46c-4176-9f00-51b6308fa189" providerId="ADAL" clId="{5D06FD6C-FDDA-48C4-9B7A-FB5ABABAADD8}" dt="2021-03-17T09:16:19.376" v="1779"/>
          <ac:spMkLst>
            <pc:docMk/>
            <pc:sldMk cId="3735744248" sldId="344"/>
            <ac:spMk id="8" creationId="{DB7A0825-E11F-4AAE-86B8-846763026BBC}"/>
          </ac:spMkLst>
        </pc:spChg>
        <pc:spChg chg="add del mod">
          <ac:chgData name="Sadie Sharp" userId="76a33a09-a46c-4176-9f00-51b6308fa189" providerId="ADAL" clId="{5D06FD6C-FDDA-48C4-9B7A-FB5ABABAADD8}" dt="2021-03-17T09:16:19.376" v="1779"/>
          <ac:spMkLst>
            <pc:docMk/>
            <pc:sldMk cId="3735744248" sldId="344"/>
            <ac:spMk id="9" creationId="{A2509F26-B5DC-4BA7-B476-4CB044237A2E}"/>
          </ac:spMkLst>
        </pc:spChg>
        <pc:spChg chg="add del mod">
          <ac:chgData name="Sadie Sharp" userId="76a33a09-a46c-4176-9f00-51b6308fa189" providerId="ADAL" clId="{5D06FD6C-FDDA-48C4-9B7A-FB5ABABAADD8}" dt="2021-03-17T09:16:19.376" v="1779"/>
          <ac:spMkLst>
            <pc:docMk/>
            <pc:sldMk cId="3735744248" sldId="344"/>
            <ac:spMk id="11" creationId="{DB103EB1-B135-4526-B883-33228FC27FF1}"/>
          </ac:spMkLst>
        </pc:spChg>
        <pc:spChg chg="mod">
          <ac:chgData name="Sadie Sharp" userId="76a33a09-a46c-4176-9f00-51b6308fa189" providerId="ADAL" clId="{5D06FD6C-FDDA-48C4-9B7A-FB5ABABAADD8}" dt="2021-03-17T09:16:19.376" v="1779"/>
          <ac:spMkLst>
            <pc:docMk/>
            <pc:sldMk cId="3735744248" sldId="344"/>
            <ac:spMk id="12" creationId="{FC9F4AD1-61D6-4957-ACDC-08C208D25D63}"/>
          </ac:spMkLst>
        </pc:spChg>
        <pc:spChg chg="add mod">
          <ac:chgData name="Sadie Sharp" userId="76a33a09-a46c-4176-9f00-51b6308fa189" providerId="ADAL" clId="{5D06FD6C-FDDA-48C4-9B7A-FB5ABABAADD8}" dt="2021-03-17T09:16:19.376" v="1779"/>
          <ac:spMkLst>
            <pc:docMk/>
            <pc:sldMk cId="3735744248" sldId="344"/>
            <ac:spMk id="13" creationId="{4F95171F-5988-4C93-9E3A-C237C19256D3}"/>
          </ac:spMkLst>
        </pc:spChg>
        <pc:picChg chg="add mod ord">
          <ac:chgData name="Sadie Sharp" userId="76a33a09-a46c-4176-9f00-51b6308fa189" providerId="ADAL" clId="{5D06FD6C-FDDA-48C4-9B7A-FB5ABABAADD8}" dt="2021-03-17T09:16:19.376" v="1779"/>
          <ac:picMkLst>
            <pc:docMk/>
            <pc:sldMk cId="3735744248" sldId="344"/>
            <ac:picMk id="3" creationId="{7F11B2FD-B7CF-428E-A34C-B22A9BCE51AF}"/>
          </ac:picMkLst>
        </pc:picChg>
        <pc:picChg chg="mod">
          <ac:chgData name="Sadie Sharp" userId="76a33a09-a46c-4176-9f00-51b6308fa189" providerId="ADAL" clId="{5D06FD6C-FDDA-48C4-9B7A-FB5ABABAADD8}" dt="2021-03-17T09:16:19.376" v="1779"/>
          <ac:picMkLst>
            <pc:docMk/>
            <pc:sldMk cId="3735744248" sldId="344"/>
            <ac:picMk id="10" creationId="{6F358393-D156-47D8-819C-8682975606B9}"/>
          </ac:picMkLst>
        </pc:picChg>
      </pc:sldChg>
      <pc:sldChg chg="addSp delSp modSp add mod ord delDesignElem">
        <pc:chgData name="Sadie Sharp" userId="76a33a09-a46c-4176-9f00-51b6308fa189" providerId="ADAL" clId="{5D06FD6C-FDDA-48C4-9B7A-FB5ABABAADD8}" dt="2021-03-17T09:16:19.376" v="1779"/>
        <pc:sldMkLst>
          <pc:docMk/>
          <pc:sldMk cId="563517370" sldId="345"/>
        </pc:sldMkLst>
        <pc:spChg chg="del mod">
          <ac:chgData name="Sadie Sharp" userId="76a33a09-a46c-4176-9f00-51b6308fa189" providerId="ADAL" clId="{5D06FD6C-FDDA-48C4-9B7A-FB5ABABAADD8}" dt="2021-03-17T08:54:21.586" v="1697" actId="478"/>
          <ac:spMkLst>
            <pc:docMk/>
            <pc:sldMk cId="563517370" sldId="345"/>
            <ac:spMk id="5" creationId="{11935B25-6FB1-4D1B-AF0A-5210365CEB56}"/>
          </ac:spMkLst>
        </pc:spChg>
        <pc:spChg chg="mod">
          <ac:chgData name="Sadie Sharp" userId="76a33a09-a46c-4176-9f00-51b6308fa189" providerId="ADAL" clId="{5D06FD6C-FDDA-48C4-9B7A-FB5ABABAADD8}" dt="2021-03-17T09:16:19.376" v="1779"/>
          <ac:spMkLst>
            <pc:docMk/>
            <pc:sldMk cId="563517370" sldId="345"/>
            <ac:spMk id="7" creationId="{B1F997DE-67B1-4B8F-9CE0-D463206E8D70}"/>
          </ac:spMkLst>
        </pc:spChg>
        <pc:spChg chg="mod">
          <ac:chgData name="Sadie Sharp" userId="76a33a09-a46c-4176-9f00-51b6308fa189" providerId="ADAL" clId="{5D06FD6C-FDDA-48C4-9B7A-FB5ABABAADD8}" dt="2021-03-17T09:16:19.376" v="1779"/>
          <ac:spMkLst>
            <pc:docMk/>
            <pc:sldMk cId="563517370" sldId="345"/>
            <ac:spMk id="8" creationId="{DB7A0825-E11F-4AAE-86B8-846763026BBC}"/>
          </ac:spMkLst>
        </pc:spChg>
        <pc:spChg chg="add del mod">
          <ac:chgData name="Sadie Sharp" userId="76a33a09-a46c-4176-9f00-51b6308fa189" providerId="ADAL" clId="{5D06FD6C-FDDA-48C4-9B7A-FB5ABABAADD8}" dt="2021-03-17T09:16:19.376" v="1779"/>
          <ac:spMkLst>
            <pc:docMk/>
            <pc:sldMk cId="563517370" sldId="345"/>
            <ac:spMk id="9" creationId="{A2509F26-B5DC-4BA7-B476-4CB044237A2E}"/>
          </ac:spMkLst>
        </pc:spChg>
        <pc:spChg chg="add del mod">
          <ac:chgData name="Sadie Sharp" userId="76a33a09-a46c-4176-9f00-51b6308fa189" providerId="ADAL" clId="{5D06FD6C-FDDA-48C4-9B7A-FB5ABABAADD8}" dt="2021-03-17T09:16:19.376" v="1779"/>
          <ac:spMkLst>
            <pc:docMk/>
            <pc:sldMk cId="563517370" sldId="345"/>
            <ac:spMk id="11" creationId="{DB103EB1-B135-4526-B883-33228FC27FF1}"/>
          </ac:spMkLst>
        </pc:spChg>
        <pc:spChg chg="mod ord">
          <ac:chgData name="Sadie Sharp" userId="76a33a09-a46c-4176-9f00-51b6308fa189" providerId="ADAL" clId="{5D06FD6C-FDDA-48C4-9B7A-FB5ABABAADD8}" dt="2021-03-17T09:16:19.376" v="1779"/>
          <ac:spMkLst>
            <pc:docMk/>
            <pc:sldMk cId="563517370" sldId="345"/>
            <ac:spMk id="12" creationId="{FC9F4AD1-61D6-4957-ACDC-08C208D25D63}"/>
          </ac:spMkLst>
        </pc:spChg>
        <pc:spChg chg="add mod">
          <ac:chgData name="Sadie Sharp" userId="76a33a09-a46c-4176-9f00-51b6308fa189" providerId="ADAL" clId="{5D06FD6C-FDDA-48C4-9B7A-FB5ABABAADD8}" dt="2021-03-17T09:16:19.376" v="1779"/>
          <ac:spMkLst>
            <pc:docMk/>
            <pc:sldMk cId="563517370" sldId="345"/>
            <ac:spMk id="14" creationId="{B2F02C07-B096-44A4-8F0D-406BA536580C}"/>
          </ac:spMkLst>
        </pc:spChg>
        <pc:picChg chg="mod">
          <ac:chgData name="Sadie Sharp" userId="76a33a09-a46c-4176-9f00-51b6308fa189" providerId="ADAL" clId="{5D06FD6C-FDDA-48C4-9B7A-FB5ABABAADD8}" dt="2021-03-17T09:16:19.376" v="1779"/>
          <ac:picMkLst>
            <pc:docMk/>
            <pc:sldMk cId="563517370" sldId="345"/>
            <ac:picMk id="10" creationId="{6F358393-D156-47D8-819C-8682975606B9}"/>
          </ac:picMkLst>
        </pc:picChg>
        <pc:picChg chg="add mod ord">
          <ac:chgData name="Sadie Sharp" userId="76a33a09-a46c-4176-9f00-51b6308fa189" providerId="ADAL" clId="{5D06FD6C-FDDA-48C4-9B7A-FB5ABABAADD8}" dt="2021-03-17T09:16:19.376" v="1779"/>
          <ac:picMkLst>
            <pc:docMk/>
            <pc:sldMk cId="563517370" sldId="345"/>
            <ac:picMk id="13" creationId="{66C5170E-0840-4B6C-8E27-DA6BC706E596}"/>
          </ac:picMkLst>
        </pc:picChg>
      </pc:sldChg>
      <pc:sldChg chg="addSp delSp modSp add mod delDesignElem">
        <pc:chgData name="Sadie Sharp" userId="76a33a09-a46c-4176-9f00-51b6308fa189" providerId="ADAL" clId="{5D06FD6C-FDDA-48C4-9B7A-FB5ABABAADD8}" dt="2021-03-17T09:16:19.376" v="1779"/>
        <pc:sldMkLst>
          <pc:docMk/>
          <pc:sldMk cId="2122382245" sldId="346"/>
        </pc:sldMkLst>
        <pc:spChg chg="del">
          <ac:chgData name="Sadie Sharp" userId="76a33a09-a46c-4176-9f00-51b6308fa189" providerId="ADAL" clId="{5D06FD6C-FDDA-48C4-9B7A-FB5ABABAADD8}" dt="2021-03-17T08:54:26.261" v="1699" actId="478"/>
          <ac:spMkLst>
            <pc:docMk/>
            <pc:sldMk cId="2122382245" sldId="346"/>
            <ac:spMk id="5" creationId="{11935B25-6FB1-4D1B-AF0A-5210365CEB56}"/>
          </ac:spMkLst>
        </pc:spChg>
        <pc:spChg chg="mod">
          <ac:chgData name="Sadie Sharp" userId="76a33a09-a46c-4176-9f00-51b6308fa189" providerId="ADAL" clId="{5D06FD6C-FDDA-48C4-9B7A-FB5ABABAADD8}" dt="2021-03-17T09:16:19.376" v="1779"/>
          <ac:spMkLst>
            <pc:docMk/>
            <pc:sldMk cId="2122382245" sldId="346"/>
            <ac:spMk id="7" creationId="{B1F997DE-67B1-4B8F-9CE0-D463206E8D70}"/>
          </ac:spMkLst>
        </pc:spChg>
        <pc:spChg chg="mod">
          <ac:chgData name="Sadie Sharp" userId="76a33a09-a46c-4176-9f00-51b6308fa189" providerId="ADAL" clId="{5D06FD6C-FDDA-48C4-9B7A-FB5ABABAADD8}" dt="2021-03-17T09:16:19.376" v="1779"/>
          <ac:spMkLst>
            <pc:docMk/>
            <pc:sldMk cId="2122382245" sldId="346"/>
            <ac:spMk id="8" creationId="{DB7A0825-E11F-4AAE-86B8-846763026BBC}"/>
          </ac:spMkLst>
        </pc:spChg>
        <pc:spChg chg="add del mod">
          <ac:chgData name="Sadie Sharp" userId="76a33a09-a46c-4176-9f00-51b6308fa189" providerId="ADAL" clId="{5D06FD6C-FDDA-48C4-9B7A-FB5ABABAADD8}" dt="2021-03-17T09:16:19.376" v="1779"/>
          <ac:spMkLst>
            <pc:docMk/>
            <pc:sldMk cId="2122382245" sldId="346"/>
            <ac:spMk id="9" creationId="{A2509F26-B5DC-4BA7-B476-4CB044237A2E}"/>
          </ac:spMkLst>
        </pc:spChg>
        <pc:spChg chg="add del mod">
          <ac:chgData name="Sadie Sharp" userId="76a33a09-a46c-4176-9f00-51b6308fa189" providerId="ADAL" clId="{5D06FD6C-FDDA-48C4-9B7A-FB5ABABAADD8}" dt="2021-03-17T09:16:19.376" v="1779"/>
          <ac:spMkLst>
            <pc:docMk/>
            <pc:sldMk cId="2122382245" sldId="346"/>
            <ac:spMk id="11" creationId="{DB103EB1-B135-4526-B883-33228FC27FF1}"/>
          </ac:spMkLst>
        </pc:spChg>
        <pc:spChg chg="mod">
          <ac:chgData name="Sadie Sharp" userId="76a33a09-a46c-4176-9f00-51b6308fa189" providerId="ADAL" clId="{5D06FD6C-FDDA-48C4-9B7A-FB5ABABAADD8}" dt="2021-03-17T09:16:19.376" v="1779"/>
          <ac:spMkLst>
            <pc:docMk/>
            <pc:sldMk cId="2122382245" sldId="346"/>
            <ac:spMk id="12" creationId="{FC9F4AD1-61D6-4957-ACDC-08C208D25D63}"/>
          </ac:spMkLst>
        </pc:spChg>
        <pc:spChg chg="add del mod">
          <ac:chgData name="Sadie Sharp" userId="76a33a09-a46c-4176-9f00-51b6308fa189" providerId="ADAL" clId="{5D06FD6C-FDDA-48C4-9B7A-FB5ABABAADD8}" dt="2021-03-16T19:57:17.298" v="540" actId="478"/>
          <ac:spMkLst>
            <pc:docMk/>
            <pc:sldMk cId="2122382245" sldId="346"/>
            <ac:spMk id="13" creationId="{9533354B-B718-44BF-8888-246217F9B8D4}"/>
          </ac:spMkLst>
        </pc:spChg>
        <pc:spChg chg="add mod">
          <ac:chgData name="Sadie Sharp" userId="76a33a09-a46c-4176-9f00-51b6308fa189" providerId="ADAL" clId="{5D06FD6C-FDDA-48C4-9B7A-FB5ABABAADD8}" dt="2021-03-17T09:16:19.376" v="1779"/>
          <ac:spMkLst>
            <pc:docMk/>
            <pc:sldMk cId="2122382245" sldId="346"/>
            <ac:spMk id="14" creationId="{429A92BC-107F-4E61-A598-40F98D3AE758}"/>
          </ac:spMkLst>
        </pc:spChg>
        <pc:picChg chg="add del mod">
          <ac:chgData name="Sadie Sharp" userId="76a33a09-a46c-4176-9f00-51b6308fa189" providerId="ADAL" clId="{5D06FD6C-FDDA-48C4-9B7A-FB5ABABAADD8}" dt="2021-03-16T19:49:18.813" v="502" actId="478"/>
          <ac:picMkLst>
            <pc:docMk/>
            <pc:sldMk cId="2122382245" sldId="346"/>
            <ac:picMk id="3" creationId="{275D3A34-F214-4A72-BDA6-DEE36696FBEF}"/>
          </ac:picMkLst>
        </pc:picChg>
        <pc:picChg chg="add mod ord">
          <ac:chgData name="Sadie Sharp" userId="76a33a09-a46c-4176-9f00-51b6308fa189" providerId="ADAL" clId="{5D06FD6C-FDDA-48C4-9B7A-FB5ABABAADD8}" dt="2021-03-17T09:16:19.376" v="1779"/>
          <ac:picMkLst>
            <pc:docMk/>
            <pc:sldMk cId="2122382245" sldId="346"/>
            <ac:picMk id="6" creationId="{C6B17AC4-C797-449F-9B40-B064C0967363}"/>
          </ac:picMkLst>
        </pc:picChg>
        <pc:picChg chg="mod">
          <ac:chgData name="Sadie Sharp" userId="76a33a09-a46c-4176-9f00-51b6308fa189" providerId="ADAL" clId="{5D06FD6C-FDDA-48C4-9B7A-FB5ABABAADD8}" dt="2021-03-17T09:16:19.376" v="1779"/>
          <ac:picMkLst>
            <pc:docMk/>
            <pc:sldMk cId="2122382245" sldId="346"/>
            <ac:picMk id="10" creationId="{6F358393-D156-47D8-819C-8682975606B9}"/>
          </ac:picMkLst>
        </pc:picChg>
      </pc:sldChg>
      <pc:sldChg chg="addSp delSp modSp add mod delDesignElem">
        <pc:chgData name="Sadie Sharp" userId="76a33a09-a46c-4176-9f00-51b6308fa189" providerId="ADAL" clId="{5D06FD6C-FDDA-48C4-9B7A-FB5ABABAADD8}" dt="2021-03-17T09:16:19.376" v="1779"/>
        <pc:sldMkLst>
          <pc:docMk/>
          <pc:sldMk cId="95065157" sldId="347"/>
        </pc:sldMkLst>
        <pc:spChg chg="add del mod">
          <ac:chgData name="Sadie Sharp" userId="76a33a09-a46c-4176-9f00-51b6308fa189" providerId="ADAL" clId="{5D06FD6C-FDDA-48C4-9B7A-FB5ABABAADD8}" dt="2021-03-16T19:46:30.850" v="471" actId="478"/>
          <ac:spMkLst>
            <pc:docMk/>
            <pc:sldMk cId="95065157" sldId="347"/>
            <ac:spMk id="4" creationId="{7A334F09-DF80-45DE-88A7-C284F5004D59}"/>
          </ac:spMkLst>
        </pc:spChg>
        <pc:spChg chg="del">
          <ac:chgData name="Sadie Sharp" userId="76a33a09-a46c-4176-9f00-51b6308fa189" providerId="ADAL" clId="{5D06FD6C-FDDA-48C4-9B7A-FB5ABABAADD8}" dt="2021-03-17T08:54:12.064" v="1693" actId="478"/>
          <ac:spMkLst>
            <pc:docMk/>
            <pc:sldMk cId="95065157" sldId="347"/>
            <ac:spMk id="5" creationId="{11935B25-6FB1-4D1B-AF0A-5210365CEB56}"/>
          </ac:spMkLst>
        </pc:spChg>
        <pc:spChg chg="mod">
          <ac:chgData name="Sadie Sharp" userId="76a33a09-a46c-4176-9f00-51b6308fa189" providerId="ADAL" clId="{5D06FD6C-FDDA-48C4-9B7A-FB5ABABAADD8}" dt="2021-03-17T09:16:19.376" v="1779"/>
          <ac:spMkLst>
            <pc:docMk/>
            <pc:sldMk cId="95065157" sldId="347"/>
            <ac:spMk id="7" creationId="{B1F997DE-67B1-4B8F-9CE0-D463206E8D70}"/>
          </ac:spMkLst>
        </pc:spChg>
        <pc:spChg chg="mod">
          <ac:chgData name="Sadie Sharp" userId="76a33a09-a46c-4176-9f00-51b6308fa189" providerId="ADAL" clId="{5D06FD6C-FDDA-48C4-9B7A-FB5ABABAADD8}" dt="2021-03-17T09:16:19.376" v="1779"/>
          <ac:spMkLst>
            <pc:docMk/>
            <pc:sldMk cId="95065157" sldId="347"/>
            <ac:spMk id="8" creationId="{DB7A0825-E11F-4AAE-86B8-846763026BBC}"/>
          </ac:spMkLst>
        </pc:spChg>
        <pc:spChg chg="add del mod">
          <ac:chgData name="Sadie Sharp" userId="76a33a09-a46c-4176-9f00-51b6308fa189" providerId="ADAL" clId="{5D06FD6C-FDDA-48C4-9B7A-FB5ABABAADD8}" dt="2021-03-17T09:16:19.376" v="1779"/>
          <ac:spMkLst>
            <pc:docMk/>
            <pc:sldMk cId="95065157" sldId="347"/>
            <ac:spMk id="9" creationId="{A2509F26-B5DC-4BA7-B476-4CB044237A2E}"/>
          </ac:spMkLst>
        </pc:spChg>
        <pc:spChg chg="add del mod">
          <ac:chgData name="Sadie Sharp" userId="76a33a09-a46c-4176-9f00-51b6308fa189" providerId="ADAL" clId="{5D06FD6C-FDDA-48C4-9B7A-FB5ABABAADD8}" dt="2021-03-17T09:16:19.376" v="1779"/>
          <ac:spMkLst>
            <pc:docMk/>
            <pc:sldMk cId="95065157" sldId="347"/>
            <ac:spMk id="11" creationId="{DB103EB1-B135-4526-B883-33228FC27FF1}"/>
          </ac:spMkLst>
        </pc:spChg>
        <pc:spChg chg="mod">
          <ac:chgData name="Sadie Sharp" userId="76a33a09-a46c-4176-9f00-51b6308fa189" providerId="ADAL" clId="{5D06FD6C-FDDA-48C4-9B7A-FB5ABABAADD8}" dt="2021-03-17T09:16:19.376" v="1779"/>
          <ac:spMkLst>
            <pc:docMk/>
            <pc:sldMk cId="95065157" sldId="347"/>
            <ac:spMk id="12" creationId="{FC9F4AD1-61D6-4957-ACDC-08C208D25D63}"/>
          </ac:spMkLst>
        </pc:spChg>
        <pc:picChg chg="add mod modCrop">
          <ac:chgData name="Sadie Sharp" userId="76a33a09-a46c-4176-9f00-51b6308fa189" providerId="ADAL" clId="{5D06FD6C-FDDA-48C4-9B7A-FB5ABABAADD8}" dt="2021-03-17T09:16:19.376" v="1779"/>
          <ac:picMkLst>
            <pc:docMk/>
            <pc:sldMk cId="95065157" sldId="347"/>
            <ac:picMk id="3" creationId="{61B585EF-4B08-4C47-B614-AFF2485AB4EC}"/>
          </ac:picMkLst>
        </pc:picChg>
        <pc:picChg chg="mod">
          <ac:chgData name="Sadie Sharp" userId="76a33a09-a46c-4176-9f00-51b6308fa189" providerId="ADAL" clId="{5D06FD6C-FDDA-48C4-9B7A-FB5ABABAADD8}" dt="2021-03-17T09:16:19.376" v="1779"/>
          <ac:picMkLst>
            <pc:docMk/>
            <pc:sldMk cId="95065157" sldId="347"/>
            <ac:picMk id="10" creationId="{6F358393-D156-47D8-819C-8682975606B9}"/>
          </ac:picMkLst>
        </pc:picChg>
      </pc:sldChg>
      <pc:sldChg chg="addSp delSp modSp add mod delDesignElem">
        <pc:chgData name="Sadie Sharp" userId="76a33a09-a46c-4176-9f00-51b6308fa189" providerId="ADAL" clId="{5D06FD6C-FDDA-48C4-9B7A-FB5ABABAADD8}" dt="2021-03-17T09:16:19.376" v="1779"/>
        <pc:sldMkLst>
          <pc:docMk/>
          <pc:sldMk cId="2593764712" sldId="348"/>
        </pc:sldMkLst>
        <pc:spChg chg="del">
          <ac:chgData name="Sadie Sharp" userId="76a33a09-a46c-4176-9f00-51b6308fa189" providerId="ADAL" clId="{5D06FD6C-FDDA-48C4-9B7A-FB5ABABAADD8}" dt="2021-03-17T08:53:31.452" v="1681" actId="478"/>
          <ac:spMkLst>
            <pc:docMk/>
            <pc:sldMk cId="2593764712" sldId="348"/>
            <ac:spMk id="5" creationId="{11935B25-6FB1-4D1B-AF0A-5210365CEB56}"/>
          </ac:spMkLst>
        </pc:spChg>
        <pc:spChg chg="mod">
          <ac:chgData name="Sadie Sharp" userId="76a33a09-a46c-4176-9f00-51b6308fa189" providerId="ADAL" clId="{5D06FD6C-FDDA-48C4-9B7A-FB5ABABAADD8}" dt="2021-03-17T09:16:19.376" v="1779"/>
          <ac:spMkLst>
            <pc:docMk/>
            <pc:sldMk cId="2593764712" sldId="348"/>
            <ac:spMk id="7" creationId="{B1F997DE-67B1-4B8F-9CE0-D463206E8D70}"/>
          </ac:spMkLst>
        </pc:spChg>
        <pc:spChg chg="mod">
          <ac:chgData name="Sadie Sharp" userId="76a33a09-a46c-4176-9f00-51b6308fa189" providerId="ADAL" clId="{5D06FD6C-FDDA-48C4-9B7A-FB5ABABAADD8}" dt="2021-03-17T09:16:19.376" v="1779"/>
          <ac:spMkLst>
            <pc:docMk/>
            <pc:sldMk cId="2593764712" sldId="348"/>
            <ac:spMk id="8" creationId="{DB7A0825-E11F-4AAE-86B8-846763026BBC}"/>
          </ac:spMkLst>
        </pc:spChg>
        <pc:spChg chg="add del mod">
          <ac:chgData name="Sadie Sharp" userId="76a33a09-a46c-4176-9f00-51b6308fa189" providerId="ADAL" clId="{5D06FD6C-FDDA-48C4-9B7A-FB5ABABAADD8}" dt="2021-03-17T09:16:19.376" v="1779"/>
          <ac:spMkLst>
            <pc:docMk/>
            <pc:sldMk cId="2593764712" sldId="348"/>
            <ac:spMk id="9" creationId="{A2509F26-B5DC-4BA7-B476-4CB044237A2E}"/>
          </ac:spMkLst>
        </pc:spChg>
        <pc:spChg chg="add del mod">
          <ac:chgData name="Sadie Sharp" userId="76a33a09-a46c-4176-9f00-51b6308fa189" providerId="ADAL" clId="{5D06FD6C-FDDA-48C4-9B7A-FB5ABABAADD8}" dt="2021-03-17T09:16:19.376" v="1779"/>
          <ac:spMkLst>
            <pc:docMk/>
            <pc:sldMk cId="2593764712" sldId="348"/>
            <ac:spMk id="11" creationId="{DB103EB1-B135-4526-B883-33228FC27FF1}"/>
          </ac:spMkLst>
        </pc:spChg>
        <pc:spChg chg="mod">
          <ac:chgData name="Sadie Sharp" userId="76a33a09-a46c-4176-9f00-51b6308fa189" providerId="ADAL" clId="{5D06FD6C-FDDA-48C4-9B7A-FB5ABABAADD8}" dt="2021-03-17T09:16:19.376" v="1779"/>
          <ac:spMkLst>
            <pc:docMk/>
            <pc:sldMk cId="2593764712" sldId="348"/>
            <ac:spMk id="12" creationId="{FC9F4AD1-61D6-4957-ACDC-08C208D25D63}"/>
          </ac:spMkLst>
        </pc:spChg>
        <pc:spChg chg="add mod">
          <ac:chgData name="Sadie Sharp" userId="76a33a09-a46c-4176-9f00-51b6308fa189" providerId="ADAL" clId="{5D06FD6C-FDDA-48C4-9B7A-FB5ABABAADD8}" dt="2021-03-17T09:16:19.376" v="1779"/>
          <ac:spMkLst>
            <pc:docMk/>
            <pc:sldMk cId="2593764712" sldId="348"/>
            <ac:spMk id="14" creationId="{22FC602F-1108-468C-A5CB-F27F96E7267D}"/>
          </ac:spMkLst>
        </pc:spChg>
        <pc:picChg chg="mod">
          <ac:chgData name="Sadie Sharp" userId="76a33a09-a46c-4176-9f00-51b6308fa189" providerId="ADAL" clId="{5D06FD6C-FDDA-48C4-9B7A-FB5ABABAADD8}" dt="2021-03-17T09:16:19.376" v="1779"/>
          <ac:picMkLst>
            <pc:docMk/>
            <pc:sldMk cId="2593764712" sldId="348"/>
            <ac:picMk id="10" creationId="{6F358393-D156-47D8-819C-8682975606B9}"/>
          </ac:picMkLst>
        </pc:picChg>
        <pc:picChg chg="add mod ord">
          <ac:chgData name="Sadie Sharp" userId="76a33a09-a46c-4176-9f00-51b6308fa189" providerId="ADAL" clId="{5D06FD6C-FDDA-48C4-9B7A-FB5ABABAADD8}" dt="2021-03-17T09:16:19.376" v="1779"/>
          <ac:picMkLst>
            <pc:docMk/>
            <pc:sldMk cId="2593764712" sldId="348"/>
            <ac:picMk id="13" creationId="{AF8B7C67-F0CD-4BE0-95D9-32BFFE5AC2A4}"/>
          </ac:picMkLst>
        </pc:picChg>
      </pc:sldChg>
      <pc:sldChg chg="addSp delSp modSp add mod delDesignElem">
        <pc:chgData name="Sadie Sharp" userId="76a33a09-a46c-4176-9f00-51b6308fa189" providerId="ADAL" clId="{5D06FD6C-FDDA-48C4-9B7A-FB5ABABAADD8}" dt="2021-03-17T10:09:28.864" v="1797"/>
        <pc:sldMkLst>
          <pc:docMk/>
          <pc:sldMk cId="1760626487" sldId="349"/>
        </pc:sldMkLst>
        <pc:spChg chg="del">
          <ac:chgData name="Sadie Sharp" userId="76a33a09-a46c-4176-9f00-51b6308fa189" providerId="ADAL" clId="{5D06FD6C-FDDA-48C4-9B7A-FB5ABABAADD8}" dt="2021-03-17T08:53:14.549" v="1675" actId="478"/>
          <ac:spMkLst>
            <pc:docMk/>
            <pc:sldMk cId="1760626487" sldId="349"/>
            <ac:spMk id="5" creationId="{11935B25-6FB1-4D1B-AF0A-5210365CEB56}"/>
          </ac:spMkLst>
        </pc:spChg>
        <pc:spChg chg="mod">
          <ac:chgData name="Sadie Sharp" userId="76a33a09-a46c-4176-9f00-51b6308fa189" providerId="ADAL" clId="{5D06FD6C-FDDA-48C4-9B7A-FB5ABABAADD8}" dt="2021-03-17T09:16:19.376" v="1779"/>
          <ac:spMkLst>
            <pc:docMk/>
            <pc:sldMk cId="1760626487" sldId="349"/>
            <ac:spMk id="7" creationId="{B1F997DE-67B1-4B8F-9CE0-D463206E8D70}"/>
          </ac:spMkLst>
        </pc:spChg>
        <pc:spChg chg="mod">
          <ac:chgData name="Sadie Sharp" userId="76a33a09-a46c-4176-9f00-51b6308fa189" providerId="ADAL" clId="{5D06FD6C-FDDA-48C4-9B7A-FB5ABABAADD8}" dt="2021-03-17T09:16:19.376" v="1779"/>
          <ac:spMkLst>
            <pc:docMk/>
            <pc:sldMk cId="1760626487" sldId="349"/>
            <ac:spMk id="8" creationId="{DB7A0825-E11F-4AAE-86B8-846763026BBC}"/>
          </ac:spMkLst>
        </pc:spChg>
        <pc:spChg chg="add del mod">
          <ac:chgData name="Sadie Sharp" userId="76a33a09-a46c-4176-9f00-51b6308fa189" providerId="ADAL" clId="{5D06FD6C-FDDA-48C4-9B7A-FB5ABABAADD8}" dt="2021-03-17T09:16:19.376" v="1779"/>
          <ac:spMkLst>
            <pc:docMk/>
            <pc:sldMk cId="1760626487" sldId="349"/>
            <ac:spMk id="9" creationId="{A2509F26-B5DC-4BA7-B476-4CB044237A2E}"/>
          </ac:spMkLst>
        </pc:spChg>
        <pc:spChg chg="add del mod">
          <ac:chgData name="Sadie Sharp" userId="76a33a09-a46c-4176-9f00-51b6308fa189" providerId="ADAL" clId="{5D06FD6C-FDDA-48C4-9B7A-FB5ABABAADD8}" dt="2021-03-17T09:16:19.376" v="1779"/>
          <ac:spMkLst>
            <pc:docMk/>
            <pc:sldMk cId="1760626487" sldId="349"/>
            <ac:spMk id="11" creationId="{DB103EB1-B135-4526-B883-33228FC27FF1}"/>
          </ac:spMkLst>
        </pc:spChg>
        <pc:spChg chg="mod">
          <ac:chgData name="Sadie Sharp" userId="76a33a09-a46c-4176-9f00-51b6308fa189" providerId="ADAL" clId="{5D06FD6C-FDDA-48C4-9B7A-FB5ABABAADD8}" dt="2021-03-17T09:16:19.376" v="1779"/>
          <ac:spMkLst>
            <pc:docMk/>
            <pc:sldMk cId="1760626487" sldId="349"/>
            <ac:spMk id="12" creationId="{FC9F4AD1-61D6-4957-ACDC-08C208D25D63}"/>
          </ac:spMkLst>
        </pc:spChg>
        <pc:spChg chg="add mod">
          <ac:chgData name="Sadie Sharp" userId="76a33a09-a46c-4176-9f00-51b6308fa189" providerId="ADAL" clId="{5D06FD6C-FDDA-48C4-9B7A-FB5ABABAADD8}" dt="2021-03-17T09:16:19.376" v="1779"/>
          <ac:spMkLst>
            <pc:docMk/>
            <pc:sldMk cId="1760626487" sldId="349"/>
            <ac:spMk id="14" creationId="{E39B2849-B0C1-4496-B790-ED2FF44C83E8}"/>
          </ac:spMkLst>
        </pc:spChg>
        <pc:spChg chg="add mod">
          <ac:chgData name="Sadie Sharp" userId="76a33a09-a46c-4176-9f00-51b6308fa189" providerId="ADAL" clId="{5D06FD6C-FDDA-48C4-9B7A-FB5ABABAADD8}" dt="2021-03-17T09:16:19.376" v="1779"/>
          <ac:spMkLst>
            <pc:docMk/>
            <pc:sldMk cId="1760626487" sldId="349"/>
            <ac:spMk id="15" creationId="{0A8566ED-2E16-436F-9C51-7F47C5A5BE90}"/>
          </ac:spMkLst>
        </pc:spChg>
        <pc:spChg chg="add mod">
          <ac:chgData name="Sadie Sharp" userId="76a33a09-a46c-4176-9f00-51b6308fa189" providerId="ADAL" clId="{5D06FD6C-FDDA-48C4-9B7A-FB5ABABAADD8}" dt="2021-03-17T10:09:01.139" v="1781" actId="403"/>
          <ac:spMkLst>
            <pc:docMk/>
            <pc:sldMk cId="1760626487" sldId="349"/>
            <ac:spMk id="16" creationId="{B715C3AB-DBA2-4529-A372-1E144077F7E6}"/>
          </ac:spMkLst>
        </pc:spChg>
        <pc:spChg chg="add mod">
          <ac:chgData name="Sadie Sharp" userId="76a33a09-a46c-4176-9f00-51b6308fa189" providerId="ADAL" clId="{5D06FD6C-FDDA-48C4-9B7A-FB5ABABAADD8}" dt="2021-03-17T09:16:19.376" v="1779"/>
          <ac:spMkLst>
            <pc:docMk/>
            <pc:sldMk cId="1760626487" sldId="349"/>
            <ac:spMk id="17" creationId="{BB907648-D9DA-4F5A-938C-4EE2AFE5D8FA}"/>
          </ac:spMkLst>
        </pc:spChg>
        <pc:grpChg chg="add mod">
          <ac:chgData name="Sadie Sharp" userId="76a33a09-a46c-4176-9f00-51b6308fa189" providerId="ADAL" clId="{5D06FD6C-FDDA-48C4-9B7A-FB5ABABAADD8}" dt="2021-03-17T09:16:19.376" v="1779"/>
          <ac:grpSpMkLst>
            <pc:docMk/>
            <pc:sldMk cId="1760626487" sldId="349"/>
            <ac:grpSpMk id="13" creationId="{062B9D31-4F5D-45BD-B67F-3C2EB306FD68}"/>
          </ac:grpSpMkLst>
        </pc:grpChg>
        <pc:graphicFrameChg chg="add mod modGraphic">
          <ac:chgData name="Sadie Sharp" userId="76a33a09-a46c-4176-9f00-51b6308fa189" providerId="ADAL" clId="{5D06FD6C-FDDA-48C4-9B7A-FB5ABABAADD8}" dt="2021-03-17T10:09:28.864" v="1797"/>
          <ac:graphicFrameMkLst>
            <pc:docMk/>
            <pc:sldMk cId="1760626487" sldId="349"/>
            <ac:graphicFrameMk id="2" creationId="{F7D7A9D6-9EAF-4CB6-A95D-23C960DBEC60}"/>
          </ac:graphicFrameMkLst>
        </pc:graphicFrameChg>
        <pc:picChg chg="mod">
          <ac:chgData name="Sadie Sharp" userId="76a33a09-a46c-4176-9f00-51b6308fa189" providerId="ADAL" clId="{5D06FD6C-FDDA-48C4-9B7A-FB5ABABAADD8}" dt="2021-03-17T09:16:19.376" v="1779"/>
          <ac:picMkLst>
            <pc:docMk/>
            <pc:sldMk cId="1760626487" sldId="349"/>
            <ac:picMk id="10" creationId="{6F358393-D156-47D8-819C-8682975606B9}"/>
          </ac:picMkLst>
        </pc:picChg>
      </pc:sldChg>
      <pc:sldChg chg="addSp delSp modSp add mod delDesignElem">
        <pc:chgData name="Sadie Sharp" userId="76a33a09-a46c-4176-9f00-51b6308fa189" providerId="ADAL" clId="{5D06FD6C-FDDA-48C4-9B7A-FB5ABABAADD8}" dt="2021-03-17T09:16:19.376" v="1779"/>
        <pc:sldMkLst>
          <pc:docMk/>
          <pc:sldMk cId="3653281009" sldId="350"/>
        </pc:sldMkLst>
        <pc:spChg chg="add del mod">
          <ac:chgData name="Sadie Sharp" userId="76a33a09-a46c-4176-9f00-51b6308fa189" providerId="ADAL" clId="{5D06FD6C-FDDA-48C4-9B7A-FB5ABABAADD8}" dt="2021-03-17T08:07:04.881" v="941" actId="478"/>
          <ac:spMkLst>
            <pc:docMk/>
            <pc:sldMk cId="3653281009" sldId="350"/>
            <ac:spMk id="4" creationId="{CBCA3DE5-6DF7-4952-9919-A863F969786E}"/>
          </ac:spMkLst>
        </pc:spChg>
        <pc:spChg chg="del">
          <ac:chgData name="Sadie Sharp" userId="76a33a09-a46c-4176-9f00-51b6308fa189" providerId="ADAL" clId="{5D06FD6C-FDDA-48C4-9B7A-FB5ABABAADD8}" dt="2021-03-17T08:54:16.308" v="1694" actId="478"/>
          <ac:spMkLst>
            <pc:docMk/>
            <pc:sldMk cId="3653281009" sldId="350"/>
            <ac:spMk id="5" creationId="{11935B25-6FB1-4D1B-AF0A-5210365CEB56}"/>
          </ac:spMkLst>
        </pc:spChg>
        <pc:spChg chg="mod">
          <ac:chgData name="Sadie Sharp" userId="76a33a09-a46c-4176-9f00-51b6308fa189" providerId="ADAL" clId="{5D06FD6C-FDDA-48C4-9B7A-FB5ABABAADD8}" dt="2021-03-17T09:16:19.376" v="1779"/>
          <ac:spMkLst>
            <pc:docMk/>
            <pc:sldMk cId="3653281009" sldId="350"/>
            <ac:spMk id="7" creationId="{B1F997DE-67B1-4B8F-9CE0-D463206E8D70}"/>
          </ac:spMkLst>
        </pc:spChg>
        <pc:spChg chg="mod">
          <ac:chgData name="Sadie Sharp" userId="76a33a09-a46c-4176-9f00-51b6308fa189" providerId="ADAL" clId="{5D06FD6C-FDDA-48C4-9B7A-FB5ABABAADD8}" dt="2021-03-17T09:16:19.376" v="1779"/>
          <ac:spMkLst>
            <pc:docMk/>
            <pc:sldMk cId="3653281009" sldId="350"/>
            <ac:spMk id="8" creationId="{DB7A0825-E11F-4AAE-86B8-846763026BBC}"/>
          </ac:spMkLst>
        </pc:spChg>
        <pc:spChg chg="add del mod">
          <ac:chgData name="Sadie Sharp" userId="76a33a09-a46c-4176-9f00-51b6308fa189" providerId="ADAL" clId="{5D06FD6C-FDDA-48C4-9B7A-FB5ABABAADD8}" dt="2021-03-17T09:16:19.376" v="1779"/>
          <ac:spMkLst>
            <pc:docMk/>
            <pc:sldMk cId="3653281009" sldId="350"/>
            <ac:spMk id="9" creationId="{A2509F26-B5DC-4BA7-B476-4CB044237A2E}"/>
          </ac:spMkLst>
        </pc:spChg>
        <pc:spChg chg="add del mod">
          <ac:chgData name="Sadie Sharp" userId="76a33a09-a46c-4176-9f00-51b6308fa189" providerId="ADAL" clId="{5D06FD6C-FDDA-48C4-9B7A-FB5ABABAADD8}" dt="2021-03-17T09:16:19.376" v="1779"/>
          <ac:spMkLst>
            <pc:docMk/>
            <pc:sldMk cId="3653281009" sldId="350"/>
            <ac:spMk id="11" creationId="{DB103EB1-B135-4526-B883-33228FC27FF1}"/>
          </ac:spMkLst>
        </pc:spChg>
        <pc:spChg chg="mod">
          <ac:chgData name="Sadie Sharp" userId="76a33a09-a46c-4176-9f00-51b6308fa189" providerId="ADAL" clId="{5D06FD6C-FDDA-48C4-9B7A-FB5ABABAADD8}" dt="2021-03-17T09:16:19.376" v="1779"/>
          <ac:spMkLst>
            <pc:docMk/>
            <pc:sldMk cId="3653281009" sldId="350"/>
            <ac:spMk id="12" creationId="{FC9F4AD1-61D6-4957-ACDC-08C208D25D63}"/>
          </ac:spMkLst>
        </pc:spChg>
        <pc:spChg chg="add mod">
          <ac:chgData name="Sadie Sharp" userId="76a33a09-a46c-4176-9f00-51b6308fa189" providerId="ADAL" clId="{5D06FD6C-FDDA-48C4-9B7A-FB5ABABAADD8}" dt="2021-03-17T09:16:19.376" v="1779"/>
          <ac:spMkLst>
            <pc:docMk/>
            <pc:sldMk cId="3653281009" sldId="350"/>
            <ac:spMk id="13" creationId="{77DE5FFD-94AC-46B6-A4D0-C342DB21A198}"/>
          </ac:spMkLst>
        </pc:spChg>
        <pc:picChg chg="add mod">
          <ac:chgData name="Sadie Sharp" userId="76a33a09-a46c-4176-9f00-51b6308fa189" providerId="ADAL" clId="{5D06FD6C-FDDA-48C4-9B7A-FB5ABABAADD8}" dt="2021-03-17T09:16:19.376" v="1779"/>
          <ac:picMkLst>
            <pc:docMk/>
            <pc:sldMk cId="3653281009" sldId="350"/>
            <ac:picMk id="3" creationId="{E37FD49F-CE4F-499B-96D5-722AF34E5881}"/>
          </ac:picMkLst>
        </pc:picChg>
        <pc:picChg chg="mod">
          <ac:chgData name="Sadie Sharp" userId="76a33a09-a46c-4176-9f00-51b6308fa189" providerId="ADAL" clId="{5D06FD6C-FDDA-48C4-9B7A-FB5ABABAADD8}" dt="2021-03-17T09:16:19.376" v="1779"/>
          <ac:picMkLst>
            <pc:docMk/>
            <pc:sldMk cId="3653281009" sldId="350"/>
            <ac:picMk id="10" creationId="{6F358393-D156-47D8-819C-8682975606B9}"/>
          </ac:picMkLst>
        </pc:picChg>
      </pc:sldChg>
      <pc:sldChg chg="addSp delSp modSp add mod ord setBg delDesignElem">
        <pc:chgData name="Sadie Sharp" userId="76a33a09-a46c-4176-9f00-51b6308fa189" providerId="ADAL" clId="{5D06FD6C-FDDA-48C4-9B7A-FB5ABABAADD8}" dt="2021-03-17T09:16:19.376" v="1779"/>
        <pc:sldMkLst>
          <pc:docMk/>
          <pc:sldMk cId="3702507672" sldId="351"/>
        </pc:sldMkLst>
        <pc:spChg chg="add del mod">
          <ac:chgData name="Sadie Sharp" userId="76a33a09-a46c-4176-9f00-51b6308fa189" providerId="ADAL" clId="{5D06FD6C-FDDA-48C4-9B7A-FB5ABABAADD8}" dt="2021-03-17T08:35:29.566" v="1469" actId="478"/>
          <ac:spMkLst>
            <pc:docMk/>
            <pc:sldMk cId="3702507672" sldId="351"/>
            <ac:spMk id="4" creationId="{A5E2AA6B-A62A-43C0-9C55-73456B6F77F4}"/>
          </ac:spMkLst>
        </pc:spChg>
        <pc:spChg chg="del mod ord">
          <ac:chgData name="Sadie Sharp" userId="76a33a09-a46c-4176-9f00-51b6308fa189" providerId="ADAL" clId="{5D06FD6C-FDDA-48C4-9B7A-FB5ABABAADD8}" dt="2021-03-17T08:52:51.333" v="1667" actId="478"/>
          <ac:spMkLst>
            <pc:docMk/>
            <pc:sldMk cId="3702507672" sldId="351"/>
            <ac:spMk id="5" creationId="{11935B25-6FB1-4D1B-AF0A-5210365CEB56}"/>
          </ac:spMkLst>
        </pc:spChg>
        <pc:spChg chg="mod">
          <ac:chgData name="Sadie Sharp" userId="76a33a09-a46c-4176-9f00-51b6308fa189" providerId="ADAL" clId="{5D06FD6C-FDDA-48C4-9B7A-FB5ABABAADD8}" dt="2021-03-17T09:16:19.376" v="1779"/>
          <ac:spMkLst>
            <pc:docMk/>
            <pc:sldMk cId="3702507672" sldId="351"/>
            <ac:spMk id="7" creationId="{B1F997DE-67B1-4B8F-9CE0-D463206E8D70}"/>
          </ac:spMkLst>
        </pc:spChg>
        <pc:spChg chg="mod">
          <ac:chgData name="Sadie Sharp" userId="76a33a09-a46c-4176-9f00-51b6308fa189" providerId="ADAL" clId="{5D06FD6C-FDDA-48C4-9B7A-FB5ABABAADD8}" dt="2021-03-17T09:16:19.376" v="1779"/>
          <ac:spMkLst>
            <pc:docMk/>
            <pc:sldMk cId="3702507672" sldId="351"/>
            <ac:spMk id="8" creationId="{DB7A0825-E11F-4AAE-86B8-846763026BBC}"/>
          </ac:spMkLst>
        </pc:spChg>
        <pc:spChg chg="add del mod">
          <ac:chgData name="Sadie Sharp" userId="76a33a09-a46c-4176-9f00-51b6308fa189" providerId="ADAL" clId="{5D06FD6C-FDDA-48C4-9B7A-FB5ABABAADD8}" dt="2021-03-17T09:16:19.376" v="1779"/>
          <ac:spMkLst>
            <pc:docMk/>
            <pc:sldMk cId="3702507672" sldId="351"/>
            <ac:spMk id="9" creationId="{A2509F26-B5DC-4BA7-B476-4CB044237A2E}"/>
          </ac:spMkLst>
        </pc:spChg>
        <pc:spChg chg="add del mod">
          <ac:chgData name="Sadie Sharp" userId="76a33a09-a46c-4176-9f00-51b6308fa189" providerId="ADAL" clId="{5D06FD6C-FDDA-48C4-9B7A-FB5ABABAADD8}" dt="2021-03-17T09:16:19.376" v="1779"/>
          <ac:spMkLst>
            <pc:docMk/>
            <pc:sldMk cId="3702507672" sldId="351"/>
            <ac:spMk id="11" creationId="{DB103EB1-B135-4526-B883-33228FC27FF1}"/>
          </ac:spMkLst>
        </pc:spChg>
        <pc:spChg chg="mod ord">
          <ac:chgData name="Sadie Sharp" userId="76a33a09-a46c-4176-9f00-51b6308fa189" providerId="ADAL" clId="{5D06FD6C-FDDA-48C4-9B7A-FB5ABABAADD8}" dt="2021-03-17T09:16:19.376" v="1779"/>
          <ac:spMkLst>
            <pc:docMk/>
            <pc:sldMk cId="3702507672" sldId="351"/>
            <ac:spMk id="12" creationId="{FC9F4AD1-61D6-4957-ACDC-08C208D25D63}"/>
          </ac:spMkLst>
        </pc:spChg>
        <pc:spChg chg="add mod">
          <ac:chgData name="Sadie Sharp" userId="76a33a09-a46c-4176-9f00-51b6308fa189" providerId="ADAL" clId="{5D06FD6C-FDDA-48C4-9B7A-FB5ABABAADD8}" dt="2021-03-17T09:16:19.376" v="1779"/>
          <ac:spMkLst>
            <pc:docMk/>
            <pc:sldMk cId="3702507672" sldId="351"/>
            <ac:spMk id="14" creationId="{9797F1BF-00DF-4C2C-AF44-FC1336B67384}"/>
          </ac:spMkLst>
        </pc:spChg>
        <pc:spChg chg="add del">
          <ac:chgData name="Sadie Sharp" userId="76a33a09-a46c-4176-9f00-51b6308fa189" providerId="ADAL" clId="{5D06FD6C-FDDA-48C4-9B7A-FB5ABABAADD8}" dt="2021-03-17T08:33:56.619" v="1439" actId="26606"/>
          <ac:spMkLst>
            <pc:docMk/>
            <pc:sldMk cId="3702507672" sldId="351"/>
            <ac:spMk id="18" creationId="{D4771268-CB57-404A-9271-370EB28F6090}"/>
          </ac:spMkLst>
        </pc:spChg>
        <pc:picChg chg="add mod ord">
          <ac:chgData name="Sadie Sharp" userId="76a33a09-a46c-4176-9f00-51b6308fa189" providerId="ADAL" clId="{5D06FD6C-FDDA-48C4-9B7A-FB5ABABAADD8}" dt="2021-03-17T09:16:19.376" v="1779"/>
          <ac:picMkLst>
            <pc:docMk/>
            <pc:sldMk cId="3702507672" sldId="351"/>
            <ac:picMk id="3" creationId="{ACC37DAA-08D6-47DB-AAC2-88B1005D6424}"/>
          </ac:picMkLst>
        </pc:picChg>
        <pc:picChg chg="mod">
          <ac:chgData name="Sadie Sharp" userId="76a33a09-a46c-4176-9f00-51b6308fa189" providerId="ADAL" clId="{5D06FD6C-FDDA-48C4-9B7A-FB5ABABAADD8}" dt="2021-03-17T09:16:19.376" v="1779"/>
          <ac:picMkLst>
            <pc:docMk/>
            <pc:sldMk cId="3702507672" sldId="351"/>
            <ac:picMk id="10" creationId="{6F358393-D156-47D8-819C-8682975606B9}"/>
          </ac:picMkLst>
        </pc:picChg>
        <pc:picChg chg="add del mod ord">
          <ac:chgData name="Sadie Sharp" userId="76a33a09-a46c-4176-9f00-51b6308fa189" providerId="ADAL" clId="{5D06FD6C-FDDA-48C4-9B7A-FB5ABABAADD8}" dt="2021-03-17T08:34:53.218" v="1466" actId="478"/>
          <ac:picMkLst>
            <pc:docMk/>
            <pc:sldMk cId="3702507672" sldId="351"/>
            <ac:picMk id="13" creationId="{D34E6EAB-3DCF-4CA4-8793-7F85EE2CFB96}"/>
          </ac:picMkLst>
        </pc:picChg>
      </pc:sldChg>
      <pc:sldChg chg="addSp delSp modSp add del mod delDesignElem">
        <pc:chgData name="Sadie Sharp" userId="76a33a09-a46c-4176-9f00-51b6308fa189" providerId="ADAL" clId="{5D06FD6C-FDDA-48C4-9B7A-FB5ABABAADD8}" dt="2021-03-17T09:16:19.376" v="1779"/>
        <pc:sldMkLst>
          <pc:docMk/>
          <pc:sldMk cId="1365290280" sldId="352"/>
        </pc:sldMkLst>
        <pc:spChg chg="del">
          <ac:chgData name="Sadie Sharp" userId="76a33a09-a46c-4176-9f00-51b6308fa189" providerId="ADAL" clId="{5D06FD6C-FDDA-48C4-9B7A-FB5ABABAADD8}" dt="2021-03-17T08:55:07.325" v="1715" actId="478"/>
          <ac:spMkLst>
            <pc:docMk/>
            <pc:sldMk cId="1365290280" sldId="352"/>
            <ac:spMk id="5" creationId="{11935B25-6FB1-4D1B-AF0A-5210365CEB56}"/>
          </ac:spMkLst>
        </pc:spChg>
        <pc:spChg chg="mod">
          <ac:chgData name="Sadie Sharp" userId="76a33a09-a46c-4176-9f00-51b6308fa189" providerId="ADAL" clId="{5D06FD6C-FDDA-48C4-9B7A-FB5ABABAADD8}" dt="2021-03-17T09:16:19.376" v="1779"/>
          <ac:spMkLst>
            <pc:docMk/>
            <pc:sldMk cId="1365290280" sldId="352"/>
            <ac:spMk id="7" creationId="{B1F997DE-67B1-4B8F-9CE0-D463206E8D70}"/>
          </ac:spMkLst>
        </pc:spChg>
        <pc:spChg chg="mod">
          <ac:chgData name="Sadie Sharp" userId="76a33a09-a46c-4176-9f00-51b6308fa189" providerId="ADAL" clId="{5D06FD6C-FDDA-48C4-9B7A-FB5ABABAADD8}" dt="2021-03-17T09:16:19.376" v="1779"/>
          <ac:spMkLst>
            <pc:docMk/>
            <pc:sldMk cId="1365290280" sldId="352"/>
            <ac:spMk id="8" creationId="{DB7A0825-E11F-4AAE-86B8-846763026BBC}"/>
          </ac:spMkLst>
        </pc:spChg>
        <pc:spChg chg="add del mod">
          <ac:chgData name="Sadie Sharp" userId="76a33a09-a46c-4176-9f00-51b6308fa189" providerId="ADAL" clId="{5D06FD6C-FDDA-48C4-9B7A-FB5ABABAADD8}" dt="2021-03-17T09:16:19.376" v="1779"/>
          <ac:spMkLst>
            <pc:docMk/>
            <pc:sldMk cId="1365290280" sldId="352"/>
            <ac:spMk id="9" creationId="{A2509F26-B5DC-4BA7-B476-4CB044237A2E}"/>
          </ac:spMkLst>
        </pc:spChg>
        <pc:spChg chg="add del mod">
          <ac:chgData name="Sadie Sharp" userId="76a33a09-a46c-4176-9f00-51b6308fa189" providerId="ADAL" clId="{5D06FD6C-FDDA-48C4-9B7A-FB5ABABAADD8}" dt="2021-03-17T09:16:19.376" v="1779"/>
          <ac:spMkLst>
            <pc:docMk/>
            <pc:sldMk cId="1365290280" sldId="352"/>
            <ac:spMk id="11" creationId="{DB103EB1-B135-4526-B883-33228FC27FF1}"/>
          </ac:spMkLst>
        </pc:spChg>
        <pc:spChg chg="mod">
          <ac:chgData name="Sadie Sharp" userId="76a33a09-a46c-4176-9f00-51b6308fa189" providerId="ADAL" clId="{5D06FD6C-FDDA-48C4-9B7A-FB5ABABAADD8}" dt="2021-03-17T09:16:19.376" v="1779"/>
          <ac:spMkLst>
            <pc:docMk/>
            <pc:sldMk cId="1365290280" sldId="352"/>
            <ac:spMk id="12" creationId="{FC9F4AD1-61D6-4957-ACDC-08C208D25D63}"/>
          </ac:spMkLst>
        </pc:spChg>
        <pc:spChg chg="add mod">
          <ac:chgData name="Sadie Sharp" userId="76a33a09-a46c-4176-9f00-51b6308fa189" providerId="ADAL" clId="{5D06FD6C-FDDA-48C4-9B7A-FB5ABABAADD8}" dt="2021-03-17T09:16:19.376" v="1779"/>
          <ac:spMkLst>
            <pc:docMk/>
            <pc:sldMk cId="1365290280" sldId="352"/>
            <ac:spMk id="16" creationId="{A9785CFE-7E2A-4005-9E41-F4D9DFD47342}"/>
          </ac:spMkLst>
        </pc:spChg>
        <pc:picChg chg="mod">
          <ac:chgData name="Sadie Sharp" userId="76a33a09-a46c-4176-9f00-51b6308fa189" providerId="ADAL" clId="{5D06FD6C-FDDA-48C4-9B7A-FB5ABABAADD8}" dt="2021-03-17T09:16:19.376" v="1779"/>
          <ac:picMkLst>
            <pc:docMk/>
            <pc:sldMk cId="1365290280" sldId="352"/>
            <ac:picMk id="10" creationId="{6F358393-D156-47D8-819C-8682975606B9}"/>
          </ac:picMkLst>
        </pc:picChg>
        <pc:picChg chg="add mod">
          <ac:chgData name="Sadie Sharp" userId="76a33a09-a46c-4176-9f00-51b6308fa189" providerId="ADAL" clId="{5D06FD6C-FDDA-48C4-9B7A-FB5ABABAADD8}" dt="2021-03-17T09:16:19.376" v="1779"/>
          <ac:picMkLst>
            <pc:docMk/>
            <pc:sldMk cId="1365290280" sldId="352"/>
            <ac:picMk id="13" creationId="{FB40AA94-7AF4-407D-99E1-9CD069419BEB}"/>
          </ac:picMkLst>
        </pc:picChg>
        <pc:picChg chg="add mod">
          <ac:chgData name="Sadie Sharp" userId="76a33a09-a46c-4176-9f00-51b6308fa189" providerId="ADAL" clId="{5D06FD6C-FDDA-48C4-9B7A-FB5ABABAADD8}" dt="2021-03-17T09:16:19.376" v="1779"/>
          <ac:picMkLst>
            <pc:docMk/>
            <pc:sldMk cId="1365290280" sldId="352"/>
            <ac:picMk id="14" creationId="{D8B939E4-6BE4-436C-A1CB-68C4F61B239C}"/>
          </ac:picMkLst>
        </pc:picChg>
        <pc:picChg chg="add mod">
          <ac:chgData name="Sadie Sharp" userId="76a33a09-a46c-4176-9f00-51b6308fa189" providerId="ADAL" clId="{5D06FD6C-FDDA-48C4-9B7A-FB5ABABAADD8}" dt="2021-03-17T09:16:19.376" v="1779"/>
          <ac:picMkLst>
            <pc:docMk/>
            <pc:sldMk cId="1365290280" sldId="352"/>
            <ac:picMk id="15" creationId="{793D2003-1932-4E49-91BE-3FB9ECC1380F}"/>
          </ac:picMkLst>
        </pc:picChg>
        <pc:picChg chg="add mod">
          <ac:chgData name="Sadie Sharp" userId="76a33a09-a46c-4176-9f00-51b6308fa189" providerId="ADAL" clId="{5D06FD6C-FDDA-48C4-9B7A-FB5ABABAADD8}" dt="2021-03-17T09:16:19.376" v="1779"/>
          <ac:picMkLst>
            <pc:docMk/>
            <pc:sldMk cId="1365290280" sldId="352"/>
            <ac:picMk id="1026" creationId="{D44969A4-79B7-4D36-9B9C-4A74D4EEA699}"/>
          </ac:picMkLst>
        </pc:picChg>
        <pc:picChg chg="add mod">
          <ac:chgData name="Sadie Sharp" userId="76a33a09-a46c-4176-9f00-51b6308fa189" providerId="ADAL" clId="{5D06FD6C-FDDA-48C4-9B7A-FB5ABABAADD8}" dt="2021-03-17T09:16:19.376" v="1779"/>
          <ac:picMkLst>
            <pc:docMk/>
            <pc:sldMk cId="1365290280" sldId="352"/>
            <ac:picMk id="1027" creationId="{A2780236-B90A-413C-95C1-813ABCB076C0}"/>
          </ac:picMkLst>
        </pc:picChg>
      </pc:sldChg>
      <pc:sldChg chg="addSp delSp modSp add mod ord delDesignElem">
        <pc:chgData name="Sadie Sharp" userId="76a33a09-a46c-4176-9f00-51b6308fa189" providerId="ADAL" clId="{5D06FD6C-FDDA-48C4-9B7A-FB5ABABAADD8}" dt="2021-03-17T10:12:26.417" v="1833" actId="692"/>
        <pc:sldMkLst>
          <pc:docMk/>
          <pc:sldMk cId="3612110331" sldId="353"/>
        </pc:sldMkLst>
        <pc:spChg chg="add del mod">
          <ac:chgData name="Sadie Sharp" userId="76a33a09-a46c-4176-9f00-51b6308fa189" providerId="ADAL" clId="{5D06FD6C-FDDA-48C4-9B7A-FB5ABABAADD8}" dt="2021-03-17T08:28:11.026" v="1296" actId="478"/>
          <ac:spMkLst>
            <pc:docMk/>
            <pc:sldMk cId="3612110331" sldId="353"/>
            <ac:spMk id="4" creationId="{9A97ACC8-D93F-4E3B-812A-C1B3793AC6B9}"/>
          </ac:spMkLst>
        </pc:spChg>
        <pc:spChg chg="del">
          <ac:chgData name="Sadie Sharp" userId="76a33a09-a46c-4176-9f00-51b6308fa189" providerId="ADAL" clId="{5D06FD6C-FDDA-48C4-9B7A-FB5ABABAADD8}" dt="2021-03-17T08:54:57.549" v="1711" actId="478"/>
          <ac:spMkLst>
            <pc:docMk/>
            <pc:sldMk cId="3612110331" sldId="353"/>
            <ac:spMk id="5" creationId="{11935B25-6FB1-4D1B-AF0A-5210365CEB56}"/>
          </ac:spMkLst>
        </pc:spChg>
        <pc:spChg chg="add mod">
          <ac:chgData name="Sadie Sharp" userId="76a33a09-a46c-4176-9f00-51b6308fa189" providerId="ADAL" clId="{5D06FD6C-FDDA-48C4-9B7A-FB5ABABAADD8}" dt="2021-03-17T10:12:26.417" v="1833" actId="692"/>
          <ac:spMkLst>
            <pc:docMk/>
            <pc:sldMk cId="3612110331" sldId="353"/>
            <ac:spMk id="6" creationId="{8E697A1A-21D6-4E73-A7DF-4426DFAEC313}"/>
          </ac:spMkLst>
        </pc:spChg>
        <pc:spChg chg="mod">
          <ac:chgData name="Sadie Sharp" userId="76a33a09-a46c-4176-9f00-51b6308fa189" providerId="ADAL" clId="{5D06FD6C-FDDA-48C4-9B7A-FB5ABABAADD8}" dt="2021-03-17T09:16:19.376" v="1779"/>
          <ac:spMkLst>
            <pc:docMk/>
            <pc:sldMk cId="3612110331" sldId="353"/>
            <ac:spMk id="7" creationId="{B1F997DE-67B1-4B8F-9CE0-D463206E8D70}"/>
          </ac:spMkLst>
        </pc:spChg>
        <pc:spChg chg="mod">
          <ac:chgData name="Sadie Sharp" userId="76a33a09-a46c-4176-9f00-51b6308fa189" providerId="ADAL" clId="{5D06FD6C-FDDA-48C4-9B7A-FB5ABABAADD8}" dt="2021-03-17T09:16:19.376" v="1779"/>
          <ac:spMkLst>
            <pc:docMk/>
            <pc:sldMk cId="3612110331" sldId="353"/>
            <ac:spMk id="8" creationId="{DB7A0825-E11F-4AAE-86B8-846763026BBC}"/>
          </ac:spMkLst>
        </pc:spChg>
        <pc:spChg chg="add del mod">
          <ac:chgData name="Sadie Sharp" userId="76a33a09-a46c-4176-9f00-51b6308fa189" providerId="ADAL" clId="{5D06FD6C-FDDA-48C4-9B7A-FB5ABABAADD8}" dt="2021-03-17T09:16:19.376" v="1779"/>
          <ac:spMkLst>
            <pc:docMk/>
            <pc:sldMk cId="3612110331" sldId="353"/>
            <ac:spMk id="9" creationId="{A2509F26-B5DC-4BA7-B476-4CB044237A2E}"/>
          </ac:spMkLst>
        </pc:spChg>
        <pc:spChg chg="add del mod">
          <ac:chgData name="Sadie Sharp" userId="76a33a09-a46c-4176-9f00-51b6308fa189" providerId="ADAL" clId="{5D06FD6C-FDDA-48C4-9B7A-FB5ABABAADD8}" dt="2021-03-17T09:16:19.376" v="1779"/>
          <ac:spMkLst>
            <pc:docMk/>
            <pc:sldMk cId="3612110331" sldId="353"/>
            <ac:spMk id="11" creationId="{DB103EB1-B135-4526-B883-33228FC27FF1}"/>
          </ac:spMkLst>
        </pc:spChg>
        <pc:spChg chg="mod">
          <ac:chgData name="Sadie Sharp" userId="76a33a09-a46c-4176-9f00-51b6308fa189" providerId="ADAL" clId="{5D06FD6C-FDDA-48C4-9B7A-FB5ABABAADD8}" dt="2021-03-17T09:16:19.376" v="1779"/>
          <ac:spMkLst>
            <pc:docMk/>
            <pc:sldMk cId="3612110331" sldId="353"/>
            <ac:spMk id="12" creationId="{FC9F4AD1-61D6-4957-ACDC-08C208D25D63}"/>
          </ac:spMkLst>
        </pc:spChg>
        <pc:spChg chg="add mod">
          <ac:chgData name="Sadie Sharp" userId="76a33a09-a46c-4176-9f00-51b6308fa189" providerId="ADAL" clId="{5D06FD6C-FDDA-48C4-9B7A-FB5ABABAADD8}" dt="2021-03-17T09:16:19.376" v="1779"/>
          <ac:spMkLst>
            <pc:docMk/>
            <pc:sldMk cId="3612110331" sldId="353"/>
            <ac:spMk id="13" creationId="{9657A27F-28C9-4B6E-AA18-5C8FBD7A51D9}"/>
          </ac:spMkLst>
        </pc:spChg>
        <pc:spChg chg="add mod">
          <ac:chgData name="Sadie Sharp" userId="76a33a09-a46c-4176-9f00-51b6308fa189" providerId="ADAL" clId="{5D06FD6C-FDDA-48C4-9B7A-FB5ABABAADD8}" dt="2021-03-17T09:16:19.376" v="1779"/>
          <ac:spMkLst>
            <pc:docMk/>
            <pc:sldMk cId="3612110331" sldId="353"/>
            <ac:spMk id="14" creationId="{2C898B59-84F9-463C-9DFD-90D56BB89144}"/>
          </ac:spMkLst>
        </pc:spChg>
        <pc:spChg chg="add mod">
          <ac:chgData name="Sadie Sharp" userId="76a33a09-a46c-4176-9f00-51b6308fa189" providerId="ADAL" clId="{5D06FD6C-FDDA-48C4-9B7A-FB5ABABAADD8}" dt="2021-03-17T09:16:19.376" v="1779"/>
          <ac:spMkLst>
            <pc:docMk/>
            <pc:sldMk cId="3612110331" sldId="353"/>
            <ac:spMk id="15" creationId="{E9B54749-2C63-4AA4-BD23-6DDD1BC85ECF}"/>
          </ac:spMkLst>
        </pc:spChg>
        <pc:spChg chg="add mod">
          <ac:chgData name="Sadie Sharp" userId="76a33a09-a46c-4176-9f00-51b6308fa189" providerId="ADAL" clId="{5D06FD6C-FDDA-48C4-9B7A-FB5ABABAADD8}" dt="2021-03-17T09:16:19.376" v="1779"/>
          <ac:spMkLst>
            <pc:docMk/>
            <pc:sldMk cId="3612110331" sldId="353"/>
            <ac:spMk id="16" creationId="{5B492166-11A9-434B-82BC-DC8ABC7DED2B}"/>
          </ac:spMkLst>
        </pc:spChg>
        <pc:picChg chg="add mod">
          <ac:chgData name="Sadie Sharp" userId="76a33a09-a46c-4176-9f00-51b6308fa189" providerId="ADAL" clId="{5D06FD6C-FDDA-48C4-9B7A-FB5ABABAADD8}" dt="2021-03-17T09:16:19.376" v="1779"/>
          <ac:picMkLst>
            <pc:docMk/>
            <pc:sldMk cId="3612110331" sldId="353"/>
            <ac:picMk id="3" creationId="{4657C265-A152-48C5-A8DF-BFCA1DED9EA2}"/>
          </ac:picMkLst>
        </pc:picChg>
        <pc:picChg chg="mod">
          <ac:chgData name="Sadie Sharp" userId="76a33a09-a46c-4176-9f00-51b6308fa189" providerId="ADAL" clId="{5D06FD6C-FDDA-48C4-9B7A-FB5ABABAADD8}" dt="2021-03-17T09:16:19.376" v="1779"/>
          <ac:picMkLst>
            <pc:docMk/>
            <pc:sldMk cId="3612110331" sldId="353"/>
            <ac:picMk id="10" creationId="{6F358393-D156-47D8-819C-8682975606B9}"/>
          </ac:picMkLst>
        </pc:picChg>
      </pc:sldChg>
      <pc:sldChg chg="addSp delSp modSp add mod ord delDesignElem">
        <pc:chgData name="Sadie Sharp" userId="76a33a09-a46c-4176-9f00-51b6308fa189" providerId="ADAL" clId="{5D06FD6C-FDDA-48C4-9B7A-FB5ABABAADD8}" dt="2021-03-17T09:16:19.376" v="1779"/>
        <pc:sldMkLst>
          <pc:docMk/>
          <pc:sldMk cId="2647703981" sldId="354"/>
        </pc:sldMkLst>
        <pc:spChg chg="add del mod">
          <ac:chgData name="Sadie Sharp" userId="76a33a09-a46c-4176-9f00-51b6308fa189" providerId="ADAL" clId="{5D06FD6C-FDDA-48C4-9B7A-FB5ABABAADD8}" dt="2021-03-17T08:25:37.388" v="1246" actId="478"/>
          <ac:spMkLst>
            <pc:docMk/>
            <pc:sldMk cId="2647703981" sldId="354"/>
            <ac:spMk id="4" creationId="{6C3E9BAA-D63F-4D03-888A-94E18EA70DCB}"/>
          </ac:spMkLst>
        </pc:spChg>
        <pc:spChg chg="del">
          <ac:chgData name="Sadie Sharp" userId="76a33a09-a46c-4176-9f00-51b6308fa189" providerId="ADAL" clId="{5D06FD6C-FDDA-48C4-9B7A-FB5ABABAADD8}" dt="2021-03-17T08:54:48.205" v="1707" actId="478"/>
          <ac:spMkLst>
            <pc:docMk/>
            <pc:sldMk cId="2647703981" sldId="354"/>
            <ac:spMk id="5" creationId="{11935B25-6FB1-4D1B-AF0A-5210365CEB56}"/>
          </ac:spMkLst>
        </pc:spChg>
        <pc:spChg chg="mod">
          <ac:chgData name="Sadie Sharp" userId="76a33a09-a46c-4176-9f00-51b6308fa189" providerId="ADAL" clId="{5D06FD6C-FDDA-48C4-9B7A-FB5ABABAADD8}" dt="2021-03-17T09:16:19.376" v="1779"/>
          <ac:spMkLst>
            <pc:docMk/>
            <pc:sldMk cId="2647703981" sldId="354"/>
            <ac:spMk id="7" creationId="{B1F997DE-67B1-4B8F-9CE0-D463206E8D70}"/>
          </ac:spMkLst>
        </pc:spChg>
        <pc:spChg chg="mod">
          <ac:chgData name="Sadie Sharp" userId="76a33a09-a46c-4176-9f00-51b6308fa189" providerId="ADAL" clId="{5D06FD6C-FDDA-48C4-9B7A-FB5ABABAADD8}" dt="2021-03-17T09:16:19.376" v="1779"/>
          <ac:spMkLst>
            <pc:docMk/>
            <pc:sldMk cId="2647703981" sldId="354"/>
            <ac:spMk id="8" creationId="{DB7A0825-E11F-4AAE-86B8-846763026BBC}"/>
          </ac:spMkLst>
        </pc:spChg>
        <pc:spChg chg="add del mod">
          <ac:chgData name="Sadie Sharp" userId="76a33a09-a46c-4176-9f00-51b6308fa189" providerId="ADAL" clId="{5D06FD6C-FDDA-48C4-9B7A-FB5ABABAADD8}" dt="2021-03-17T09:16:19.376" v="1779"/>
          <ac:spMkLst>
            <pc:docMk/>
            <pc:sldMk cId="2647703981" sldId="354"/>
            <ac:spMk id="9" creationId="{A2509F26-B5DC-4BA7-B476-4CB044237A2E}"/>
          </ac:spMkLst>
        </pc:spChg>
        <pc:spChg chg="add del mod">
          <ac:chgData name="Sadie Sharp" userId="76a33a09-a46c-4176-9f00-51b6308fa189" providerId="ADAL" clId="{5D06FD6C-FDDA-48C4-9B7A-FB5ABABAADD8}" dt="2021-03-17T09:16:19.376" v="1779"/>
          <ac:spMkLst>
            <pc:docMk/>
            <pc:sldMk cId="2647703981" sldId="354"/>
            <ac:spMk id="11" creationId="{DB103EB1-B135-4526-B883-33228FC27FF1}"/>
          </ac:spMkLst>
        </pc:spChg>
        <pc:spChg chg="mod">
          <ac:chgData name="Sadie Sharp" userId="76a33a09-a46c-4176-9f00-51b6308fa189" providerId="ADAL" clId="{5D06FD6C-FDDA-48C4-9B7A-FB5ABABAADD8}" dt="2021-03-17T09:16:19.376" v="1779"/>
          <ac:spMkLst>
            <pc:docMk/>
            <pc:sldMk cId="2647703981" sldId="354"/>
            <ac:spMk id="12" creationId="{FC9F4AD1-61D6-4957-ACDC-08C208D25D63}"/>
          </ac:spMkLst>
        </pc:spChg>
        <pc:spChg chg="add mod">
          <ac:chgData name="Sadie Sharp" userId="76a33a09-a46c-4176-9f00-51b6308fa189" providerId="ADAL" clId="{5D06FD6C-FDDA-48C4-9B7A-FB5ABABAADD8}" dt="2021-03-17T09:16:19.376" v="1779"/>
          <ac:spMkLst>
            <pc:docMk/>
            <pc:sldMk cId="2647703981" sldId="354"/>
            <ac:spMk id="13" creationId="{D7C20756-3CB4-4E51-AC6E-E88D6D9193CF}"/>
          </ac:spMkLst>
        </pc:spChg>
        <pc:picChg chg="add mod">
          <ac:chgData name="Sadie Sharp" userId="76a33a09-a46c-4176-9f00-51b6308fa189" providerId="ADAL" clId="{5D06FD6C-FDDA-48C4-9B7A-FB5ABABAADD8}" dt="2021-03-17T09:16:19.376" v="1779"/>
          <ac:picMkLst>
            <pc:docMk/>
            <pc:sldMk cId="2647703981" sldId="354"/>
            <ac:picMk id="3" creationId="{2826C4B0-9A4C-4C65-85FB-3A740ED7FCF8}"/>
          </ac:picMkLst>
        </pc:picChg>
        <pc:picChg chg="mod">
          <ac:chgData name="Sadie Sharp" userId="76a33a09-a46c-4176-9f00-51b6308fa189" providerId="ADAL" clId="{5D06FD6C-FDDA-48C4-9B7A-FB5ABABAADD8}" dt="2021-03-17T09:16:19.376" v="1779"/>
          <ac:picMkLst>
            <pc:docMk/>
            <pc:sldMk cId="2647703981" sldId="354"/>
            <ac:picMk id="10" creationId="{6F358393-D156-47D8-819C-8682975606B9}"/>
          </ac:picMkLst>
        </pc:picChg>
      </pc:sldChg>
      <pc:sldChg chg="addSp delSp modSp add mod delDesignElem">
        <pc:chgData name="Sadie Sharp" userId="76a33a09-a46c-4176-9f00-51b6308fa189" providerId="ADAL" clId="{5D06FD6C-FDDA-48C4-9B7A-FB5ABABAADD8}" dt="2021-03-17T09:16:19.376" v="1779"/>
        <pc:sldMkLst>
          <pc:docMk/>
          <pc:sldMk cId="544039344" sldId="355"/>
        </pc:sldMkLst>
        <pc:spChg chg="del">
          <ac:chgData name="Sadie Sharp" userId="76a33a09-a46c-4176-9f00-51b6308fa189" providerId="ADAL" clId="{5D06FD6C-FDDA-48C4-9B7A-FB5ABABAADD8}" dt="2021-03-17T08:53:07.953" v="1673" actId="478"/>
          <ac:spMkLst>
            <pc:docMk/>
            <pc:sldMk cId="544039344" sldId="355"/>
            <ac:spMk id="5" creationId="{11935B25-6FB1-4D1B-AF0A-5210365CEB56}"/>
          </ac:spMkLst>
        </pc:spChg>
        <pc:spChg chg="mod">
          <ac:chgData name="Sadie Sharp" userId="76a33a09-a46c-4176-9f00-51b6308fa189" providerId="ADAL" clId="{5D06FD6C-FDDA-48C4-9B7A-FB5ABABAADD8}" dt="2021-03-17T09:16:19.376" v="1779"/>
          <ac:spMkLst>
            <pc:docMk/>
            <pc:sldMk cId="544039344" sldId="355"/>
            <ac:spMk id="7" creationId="{B1F997DE-67B1-4B8F-9CE0-D463206E8D70}"/>
          </ac:spMkLst>
        </pc:spChg>
        <pc:spChg chg="mod">
          <ac:chgData name="Sadie Sharp" userId="76a33a09-a46c-4176-9f00-51b6308fa189" providerId="ADAL" clId="{5D06FD6C-FDDA-48C4-9B7A-FB5ABABAADD8}" dt="2021-03-17T09:16:19.376" v="1779"/>
          <ac:spMkLst>
            <pc:docMk/>
            <pc:sldMk cId="544039344" sldId="355"/>
            <ac:spMk id="8" creationId="{DB7A0825-E11F-4AAE-86B8-846763026BBC}"/>
          </ac:spMkLst>
        </pc:spChg>
        <pc:spChg chg="add del mod">
          <ac:chgData name="Sadie Sharp" userId="76a33a09-a46c-4176-9f00-51b6308fa189" providerId="ADAL" clId="{5D06FD6C-FDDA-48C4-9B7A-FB5ABABAADD8}" dt="2021-03-17T09:16:19.376" v="1779"/>
          <ac:spMkLst>
            <pc:docMk/>
            <pc:sldMk cId="544039344" sldId="355"/>
            <ac:spMk id="9" creationId="{A2509F26-B5DC-4BA7-B476-4CB044237A2E}"/>
          </ac:spMkLst>
        </pc:spChg>
        <pc:spChg chg="add del mod">
          <ac:chgData name="Sadie Sharp" userId="76a33a09-a46c-4176-9f00-51b6308fa189" providerId="ADAL" clId="{5D06FD6C-FDDA-48C4-9B7A-FB5ABABAADD8}" dt="2021-03-17T09:16:19.376" v="1779"/>
          <ac:spMkLst>
            <pc:docMk/>
            <pc:sldMk cId="544039344" sldId="355"/>
            <ac:spMk id="11" creationId="{DB103EB1-B135-4526-B883-33228FC27FF1}"/>
          </ac:spMkLst>
        </pc:spChg>
        <pc:spChg chg="mod">
          <ac:chgData name="Sadie Sharp" userId="76a33a09-a46c-4176-9f00-51b6308fa189" providerId="ADAL" clId="{5D06FD6C-FDDA-48C4-9B7A-FB5ABABAADD8}" dt="2021-03-17T09:16:19.376" v="1779"/>
          <ac:spMkLst>
            <pc:docMk/>
            <pc:sldMk cId="544039344" sldId="355"/>
            <ac:spMk id="12" creationId="{FC9F4AD1-61D6-4957-ACDC-08C208D25D63}"/>
          </ac:spMkLst>
        </pc:spChg>
        <pc:spChg chg="add del mod">
          <ac:chgData name="Sadie Sharp" userId="76a33a09-a46c-4176-9f00-51b6308fa189" providerId="ADAL" clId="{5D06FD6C-FDDA-48C4-9B7A-FB5ABABAADD8}" dt="2021-03-17T08:13:50.302" v="1090" actId="478"/>
          <ac:spMkLst>
            <pc:docMk/>
            <pc:sldMk cId="544039344" sldId="355"/>
            <ac:spMk id="18" creationId="{4E50C714-D0DA-4F81-B7CC-17453A5B0A79}"/>
          </ac:spMkLst>
        </pc:spChg>
        <pc:spChg chg="add del mod">
          <ac:chgData name="Sadie Sharp" userId="76a33a09-a46c-4176-9f00-51b6308fa189" providerId="ADAL" clId="{5D06FD6C-FDDA-48C4-9B7A-FB5ABABAADD8}" dt="2021-03-17T08:13:50.302" v="1090" actId="478"/>
          <ac:spMkLst>
            <pc:docMk/>
            <pc:sldMk cId="544039344" sldId="355"/>
            <ac:spMk id="20" creationId="{AACF6AAF-6836-46B8-839E-7D077743C3C2}"/>
          </ac:spMkLst>
        </pc:spChg>
        <pc:spChg chg="add mod">
          <ac:chgData name="Sadie Sharp" userId="76a33a09-a46c-4176-9f00-51b6308fa189" providerId="ADAL" clId="{5D06FD6C-FDDA-48C4-9B7A-FB5ABABAADD8}" dt="2021-03-17T09:16:19.376" v="1779"/>
          <ac:spMkLst>
            <pc:docMk/>
            <pc:sldMk cId="544039344" sldId="355"/>
            <ac:spMk id="21" creationId="{F4D4BCF3-94F0-401C-880E-26544BB44918}"/>
          </ac:spMkLst>
        </pc:spChg>
        <pc:spChg chg="add mod">
          <ac:chgData name="Sadie Sharp" userId="76a33a09-a46c-4176-9f00-51b6308fa189" providerId="ADAL" clId="{5D06FD6C-FDDA-48C4-9B7A-FB5ABABAADD8}" dt="2021-03-17T09:16:19.376" v="1779"/>
          <ac:spMkLst>
            <pc:docMk/>
            <pc:sldMk cId="544039344" sldId="355"/>
            <ac:spMk id="23" creationId="{E8C439FC-7D30-4A81-B7C7-863AEA71C241}"/>
          </ac:spMkLst>
        </pc:spChg>
        <pc:picChg chg="mod">
          <ac:chgData name="Sadie Sharp" userId="76a33a09-a46c-4176-9f00-51b6308fa189" providerId="ADAL" clId="{5D06FD6C-FDDA-48C4-9B7A-FB5ABABAADD8}" dt="2021-03-17T09:16:19.376" v="1779"/>
          <ac:picMkLst>
            <pc:docMk/>
            <pc:sldMk cId="544039344" sldId="355"/>
            <ac:picMk id="10" creationId="{6F358393-D156-47D8-819C-8682975606B9}"/>
          </ac:picMkLst>
        </pc:picChg>
        <pc:picChg chg="add mod">
          <ac:chgData name="Sadie Sharp" userId="76a33a09-a46c-4176-9f00-51b6308fa189" providerId="ADAL" clId="{5D06FD6C-FDDA-48C4-9B7A-FB5ABABAADD8}" dt="2021-03-17T09:16:19.376" v="1779"/>
          <ac:picMkLst>
            <pc:docMk/>
            <pc:sldMk cId="544039344" sldId="355"/>
            <ac:picMk id="13" creationId="{516CED44-FD20-4604-942F-ED2E1367CD21}"/>
          </ac:picMkLst>
        </pc:picChg>
        <pc:picChg chg="add mod">
          <ac:chgData name="Sadie Sharp" userId="76a33a09-a46c-4176-9f00-51b6308fa189" providerId="ADAL" clId="{5D06FD6C-FDDA-48C4-9B7A-FB5ABABAADD8}" dt="2021-03-17T09:16:19.376" v="1779"/>
          <ac:picMkLst>
            <pc:docMk/>
            <pc:sldMk cId="544039344" sldId="355"/>
            <ac:picMk id="14" creationId="{EBE37EE9-F49F-4261-8463-E275EE89535A}"/>
          </ac:picMkLst>
        </pc:picChg>
        <pc:picChg chg="add mod">
          <ac:chgData name="Sadie Sharp" userId="76a33a09-a46c-4176-9f00-51b6308fa189" providerId="ADAL" clId="{5D06FD6C-FDDA-48C4-9B7A-FB5ABABAADD8}" dt="2021-03-17T09:16:19.376" v="1779"/>
          <ac:picMkLst>
            <pc:docMk/>
            <pc:sldMk cId="544039344" sldId="355"/>
            <ac:picMk id="15" creationId="{4C608938-ABEA-4AFE-B3E5-BE89CEC18265}"/>
          </ac:picMkLst>
        </pc:picChg>
        <pc:picChg chg="add mod">
          <ac:chgData name="Sadie Sharp" userId="76a33a09-a46c-4176-9f00-51b6308fa189" providerId="ADAL" clId="{5D06FD6C-FDDA-48C4-9B7A-FB5ABABAADD8}" dt="2021-03-17T09:16:19.376" v="1779"/>
          <ac:picMkLst>
            <pc:docMk/>
            <pc:sldMk cId="544039344" sldId="355"/>
            <ac:picMk id="16" creationId="{16CA5847-E61C-446B-BD76-1E8DB81339A7}"/>
          </ac:picMkLst>
        </pc:picChg>
        <pc:picChg chg="add mod ord">
          <ac:chgData name="Sadie Sharp" userId="76a33a09-a46c-4176-9f00-51b6308fa189" providerId="ADAL" clId="{5D06FD6C-FDDA-48C4-9B7A-FB5ABABAADD8}" dt="2021-03-17T09:16:19.376" v="1779"/>
          <ac:picMkLst>
            <pc:docMk/>
            <pc:sldMk cId="544039344" sldId="355"/>
            <ac:picMk id="17" creationId="{15B0D9B1-D31C-4A99-980A-29BDBE7D5697}"/>
          </ac:picMkLst>
        </pc:picChg>
        <pc:picChg chg="add mod">
          <ac:chgData name="Sadie Sharp" userId="76a33a09-a46c-4176-9f00-51b6308fa189" providerId="ADAL" clId="{5D06FD6C-FDDA-48C4-9B7A-FB5ABABAADD8}" dt="2021-03-17T09:16:19.376" v="1779"/>
          <ac:picMkLst>
            <pc:docMk/>
            <pc:sldMk cId="544039344" sldId="355"/>
            <ac:picMk id="19" creationId="{BA2D5BA7-B17F-4D46-AE6F-59CEB6EFEA6C}"/>
          </ac:picMkLst>
        </pc:picChg>
        <pc:cxnChg chg="add mod">
          <ac:chgData name="Sadie Sharp" userId="76a33a09-a46c-4176-9f00-51b6308fa189" providerId="ADAL" clId="{5D06FD6C-FDDA-48C4-9B7A-FB5ABABAADD8}" dt="2021-03-17T09:16:19.376" v="1779"/>
          <ac:cxnSpMkLst>
            <pc:docMk/>
            <pc:sldMk cId="544039344" sldId="355"/>
            <ac:cxnSpMk id="22" creationId="{DB208AF9-8311-4240-A492-8075A7EDE6CD}"/>
          </ac:cxnSpMkLst>
        </pc:cxnChg>
      </pc:sldChg>
      <pc:sldChg chg="addSp delSp modSp add mod delDesignElem">
        <pc:chgData name="Sadie Sharp" userId="76a33a09-a46c-4176-9f00-51b6308fa189" providerId="ADAL" clId="{5D06FD6C-FDDA-48C4-9B7A-FB5ABABAADD8}" dt="2021-03-17T09:16:19.376" v="1779"/>
        <pc:sldMkLst>
          <pc:docMk/>
          <pc:sldMk cId="3723580054" sldId="356"/>
        </pc:sldMkLst>
        <pc:spChg chg="add del mod">
          <ac:chgData name="Sadie Sharp" userId="76a33a09-a46c-4176-9f00-51b6308fa189" providerId="ADAL" clId="{5D06FD6C-FDDA-48C4-9B7A-FB5ABABAADD8}" dt="2021-03-17T08:18:04.456" v="1213" actId="478"/>
          <ac:spMkLst>
            <pc:docMk/>
            <pc:sldMk cId="3723580054" sldId="356"/>
            <ac:spMk id="4" creationId="{3D904D00-C957-4367-A07C-3CA86A7D75CD}"/>
          </ac:spMkLst>
        </pc:spChg>
        <pc:spChg chg="del">
          <ac:chgData name="Sadie Sharp" userId="76a33a09-a46c-4176-9f00-51b6308fa189" providerId="ADAL" clId="{5D06FD6C-FDDA-48C4-9B7A-FB5ABABAADD8}" dt="2021-03-17T08:53:19.376" v="1677" actId="478"/>
          <ac:spMkLst>
            <pc:docMk/>
            <pc:sldMk cId="3723580054" sldId="356"/>
            <ac:spMk id="5" creationId="{11935B25-6FB1-4D1B-AF0A-5210365CEB56}"/>
          </ac:spMkLst>
        </pc:spChg>
        <pc:spChg chg="add mod">
          <ac:chgData name="Sadie Sharp" userId="76a33a09-a46c-4176-9f00-51b6308fa189" providerId="ADAL" clId="{5D06FD6C-FDDA-48C4-9B7A-FB5ABABAADD8}" dt="2021-03-17T09:16:19.376" v="1779"/>
          <ac:spMkLst>
            <pc:docMk/>
            <pc:sldMk cId="3723580054" sldId="356"/>
            <ac:spMk id="6" creationId="{2F4BABB4-74FE-4BDC-BCC9-CF2A334C534F}"/>
          </ac:spMkLst>
        </pc:spChg>
        <pc:spChg chg="mod">
          <ac:chgData name="Sadie Sharp" userId="76a33a09-a46c-4176-9f00-51b6308fa189" providerId="ADAL" clId="{5D06FD6C-FDDA-48C4-9B7A-FB5ABABAADD8}" dt="2021-03-17T09:16:19.376" v="1779"/>
          <ac:spMkLst>
            <pc:docMk/>
            <pc:sldMk cId="3723580054" sldId="356"/>
            <ac:spMk id="7" creationId="{B1F997DE-67B1-4B8F-9CE0-D463206E8D70}"/>
          </ac:spMkLst>
        </pc:spChg>
        <pc:spChg chg="mod">
          <ac:chgData name="Sadie Sharp" userId="76a33a09-a46c-4176-9f00-51b6308fa189" providerId="ADAL" clId="{5D06FD6C-FDDA-48C4-9B7A-FB5ABABAADD8}" dt="2021-03-17T09:16:19.376" v="1779"/>
          <ac:spMkLst>
            <pc:docMk/>
            <pc:sldMk cId="3723580054" sldId="356"/>
            <ac:spMk id="8" creationId="{DB7A0825-E11F-4AAE-86B8-846763026BBC}"/>
          </ac:spMkLst>
        </pc:spChg>
        <pc:spChg chg="add del mod">
          <ac:chgData name="Sadie Sharp" userId="76a33a09-a46c-4176-9f00-51b6308fa189" providerId="ADAL" clId="{5D06FD6C-FDDA-48C4-9B7A-FB5ABABAADD8}" dt="2021-03-17T09:16:19.376" v="1779"/>
          <ac:spMkLst>
            <pc:docMk/>
            <pc:sldMk cId="3723580054" sldId="356"/>
            <ac:spMk id="9" creationId="{A2509F26-B5DC-4BA7-B476-4CB044237A2E}"/>
          </ac:spMkLst>
        </pc:spChg>
        <pc:spChg chg="add del mod">
          <ac:chgData name="Sadie Sharp" userId="76a33a09-a46c-4176-9f00-51b6308fa189" providerId="ADAL" clId="{5D06FD6C-FDDA-48C4-9B7A-FB5ABABAADD8}" dt="2021-03-17T09:16:19.376" v="1779"/>
          <ac:spMkLst>
            <pc:docMk/>
            <pc:sldMk cId="3723580054" sldId="356"/>
            <ac:spMk id="11" creationId="{DB103EB1-B135-4526-B883-33228FC27FF1}"/>
          </ac:spMkLst>
        </pc:spChg>
        <pc:spChg chg="mod">
          <ac:chgData name="Sadie Sharp" userId="76a33a09-a46c-4176-9f00-51b6308fa189" providerId="ADAL" clId="{5D06FD6C-FDDA-48C4-9B7A-FB5ABABAADD8}" dt="2021-03-17T09:16:19.376" v="1779"/>
          <ac:spMkLst>
            <pc:docMk/>
            <pc:sldMk cId="3723580054" sldId="356"/>
            <ac:spMk id="12" creationId="{FC9F4AD1-61D6-4957-ACDC-08C208D25D63}"/>
          </ac:spMkLst>
        </pc:spChg>
        <pc:spChg chg="add mod">
          <ac:chgData name="Sadie Sharp" userId="76a33a09-a46c-4176-9f00-51b6308fa189" providerId="ADAL" clId="{5D06FD6C-FDDA-48C4-9B7A-FB5ABABAADD8}" dt="2021-03-17T09:16:19.376" v="1779"/>
          <ac:spMkLst>
            <pc:docMk/>
            <pc:sldMk cId="3723580054" sldId="356"/>
            <ac:spMk id="13" creationId="{6409E72E-0A01-4250-A1EC-3B5E12AB9076}"/>
          </ac:spMkLst>
        </pc:spChg>
        <pc:picChg chg="add mod">
          <ac:chgData name="Sadie Sharp" userId="76a33a09-a46c-4176-9f00-51b6308fa189" providerId="ADAL" clId="{5D06FD6C-FDDA-48C4-9B7A-FB5ABABAADD8}" dt="2021-03-17T09:16:19.376" v="1779"/>
          <ac:picMkLst>
            <pc:docMk/>
            <pc:sldMk cId="3723580054" sldId="356"/>
            <ac:picMk id="3" creationId="{C18301E4-21BE-475C-A032-3E0E025D8F3C}"/>
          </ac:picMkLst>
        </pc:picChg>
        <pc:picChg chg="mod">
          <ac:chgData name="Sadie Sharp" userId="76a33a09-a46c-4176-9f00-51b6308fa189" providerId="ADAL" clId="{5D06FD6C-FDDA-48C4-9B7A-FB5ABABAADD8}" dt="2021-03-17T09:16:19.376" v="1779"/>
          <ac:picMkLst>
            <pc:docMk/>
            <pc:sldMk cId="3723580054" sldId="356"/>
            <ac:picMk id="10" creationId="{6F358393-D156-47D8-819C-8682975606B9}"/>
          </ac:picMkLst>
        </pc:picChg>
      </pc:sldChg>
      <pc:sldChg chg="addSp delSp modSp add mod ord delDesignElem">
        <pc:chgData name="Sadie Sharp" userId="76a33a09-a46c-4176-9f00-51b6308fa189" providerId="ADAL" clId="{5D06FD6C-FDDA-48C4-9B7A-FB5ABABAADD8}" dt="2021-03-17T09:16:19.376" v="1779"/>
        <pc:sldMkLst>
          <pc:docMk/>
          <pc:sldMk cId="507833915" sldId="357"/>
        </pc:sldMkLst>
        <pc:spChg chg="del">
          <ac:chgData name="Sadie Sharp" userId="76a33a09-a46c-4176-9f00-51b6308fa189" providerId="ADAL" clId="{5D06FD6C-FDDA-48C4-9B7A-FB5ABABAADD8}" dt="2021-03-17T08:55:02.045" v="1713" actId="478"/>
          <ac:spMkLst>
            <pc:docMk/>
            <pc:sldMk cId="507833915" sldId="357"/>
            <ac:spMk id="5" creationId="{11935B25-6FB1-4D1B-AF0A-5210365CEB56}"/>
          </ac:spMkLst>
        </pc:spChg>
        <pc:spChg chg="mod">
          <ac:chgData name="Sadie Sharp" userId="76a33a09-a46c-4176-9f00-51b6308fa189" providerId="ADAL" clId="{5D06FD6C-FDDA-48C4-9B7A-FB5ABABAADD8}" dt="2021-03-17T09:16:19.376" v="1779"/>
          <ac:spMkLst>
            <pc:docMk/>
            <pc:sldMk cId="507833915" sldId="357"/>
            <ac:spMk id="7" creationId="{B1F997DE-67B1-4B8F-9CE0-D463206E8D70}"/>
          </ac:spMkLst>
        </pc:spChg>
        <pc:spChg chg="mod">
          <ac:chgData name="Sadie Sharp" userId="76a33a09-a46c-4176-9f00-51b6308fa189" providerId="ADAL" clId="{5D06FD6C-FDDA-48C4-9B7A-FB5ABABAADD8}" dt="2021-03-17T09:16:19.376" v="1779"/>
          <ac:spMkLst>
            <pc:docMk/>
            <pc:sldMk cId="507833915" sldId="357"/>
            <ac:spMk id="8" creationId="{DB7A0825-E11F-4AAE-86B8-846763026BBC}"/>
          </ac:spMkLst>
        </pc:spChg>
        <pc:spChg chg="add del mod">
          <ac:chgData name="Sadie Sharp" userId="76a33a09-a46c-4176-9f00-51b6308fa189" providerId="ADAL" clId="{5D06FD6C-FDDA-48C4-9B7A-FB5ABABAADD8}" dt="2021-03-17T09:16:19.376" v="1779"/>
          <ac:spMkLst>
            <pc:docMk/>
            <pc:sldMk cId="507833915" sldId="357"/>
            <ac:spMk id="9" creationId="{A2509F26-B5DC-4BA7-B476-4CB044237A2E}"/>
          </ac:spMkLst>
        </pc:spChg>
        <pc:spChg chg="add del mod">
          <ac:chgData name="Sadie Sharp" userId="76a33a09-a46c-4176-9f00-51b6308fa189" providerId="ADAL" clId="{5D06FD6C-FDDA-48C4-9B7A-FB5ABABAADD8}" dt="2021-03-17T09:16:19.376" v="1779"/>
          <ac:spMkLst>
            <pc:docMk/>
            <pc:sldMk cId="507833915" sldId="357"/>
            <ac:spMk id="11" creationId="{DB103EB1-B135-4526-B883-33228FC27FF1}"/>
          </ac:spMkLst>
        </pc:spChg>
        <pc:spChg chg="mod">
          <ac:chgData name="Sadie Sharp" userId="76a33a09-a46c-4176-9f00-51b6308fa189" providerId="ADAL" clId="{5D06FD6C-FDDA-48C4-9B7A-FB5ABABAADD8}" dt="2021-03-17T09:16:19.376" v="1779"/>
          <ac:spMkLst>
            <pc:docMk/>
            <pc:sldMk cId="507833915" sldId="357"/>
            <ac:spMk id="12" creationId="{FC9F4AD1-61D6-4957-ACDC-08C208D25D63}"/>
          </ac:spMkLst>
        </pc:spChg>
        <pc:spChg chg="add mod">
          <ac:chgData name="Sadie Sharp" userId="76a33a09-a46c-4176-9f00-51b6308fa189" providerId="ADAL" clId="{5D06FD6C-FDDA-48C4-9B7A-FB5ABABAADD8}" dt="2021-03-17T09:16:19.376" v="1779"/>
          <ac:spMkLst>
            <pc:docMk/>
            <pc:sldMk cId="507833915" sldId="357"/>
            <ac:spMk id="14" creationId="{FB06CD6F-196E-4A3C-BF97-20FE5331F80D}"/>
          </ac:spMkLst>
        </pc:spChg>
        <pc:picChg chg="mod">
          <ac:chgData name="Sadie Sharp" userId="76a33a09-a46c-4176-9f00-51b6308fa189" providerId="ADAL" clId="{5D06FD6C-FDDA-48C4-9B7A-FB5ABABAADD8}" dt="2021-03-17T09:16:19.376" v="1779"/>
          <ac:picMkLst>
            <pc:docMk/>
            <pc:sldMk cId="507833915" sldId="357"/>
            <ac:picMk id="10" creationId="{6F358393-D156-47D8-819C-8682975606B9}"/>
          </ac:picMkLst>
        </pc:picChg>
        <pc:picChg chg="mod">
          <ac:chgData name="Sadie Sharp" userId="76a33a09-a46c-4176-9f00-51b6308fa189" providerId="ADAL" clId="{5D06FD6C-FDDA-48C4-9B7A-FB5ABABAADD8}" dt="2021-03-17T09:16:19.376" v="1779"/>
          <ac:picMkLst>
            <pc:docMk/>
            <pc:sldMk cId="507833915" sldId="357"/>
            <ac:picMk id="13" creationId="{D34E6EAB-3DCF-4CA4-8793-7F85EE2CFB96}"/>
          </ac:picMkLst>
        </pc:picChg>
      </pc:sldChg>
      <pc:sldChg chg="addSp delSp modSp add mod ord delDesignElem">
        <pc:chgData name="Sadie Sharp" userId="76a33a09-a46c-4176-9f00-51b6308fa189" providerId="ADAL" clId="{5D06FD6C-FDDA-48C4-9B7A-FB5ABABAADD8}" dt="2021-03-17T09:16:19.376" v="1779"/>
        <pc:sldMkLst>
          <pc:docMk/>
          <pc:sldMk cId="3329927190" sldId="358"/>
        </pc:sldMkLst>
        <pc:spChg chg="del">
          <ac:chgData name="Sadie Sharp" userId="76a33a09-a46c-4176-9f00-51b6308fa189" providerId="ADAL" clId="{5D06FD6C-FDDA-48C4-9B7A-FB5ABABAADD8}" dt="2021-03-17T08:55:11.837" v="1717" actId="478"/>
          <ac:spMkLst>
            <pc:docMk/>
            <pc:sldMk cId="3329927190" sldId="358"/>
            <ac:spMk id="5" creationId="{11935B25-6FB1-4D1B-AF0A-5210365CEB56}"/>
          </ac:spMkLst>
        </pc:spChg>
        <pc:spChg chg="mod">
          <ac:chgData name="Sadie Sharp" userId="76a33a09-a46c-4176-9f00-51b6308fa189" providerId="ADAL" clId="{5D06FD6C-FDDA-48C4-9B7A-FB5ABABAADD8}" dt="2021-03-17T09:16:19.376" v="1779"/>
          <ac:spMkLst>
            <pc:docMk/>
            <pc:sldMk cId="3329927190" sldId="358"/>
            <ac:spMk id="7" creationId="{B1F997DE-67B1-4B8F-9CE0-D463206E8D70}"/>
          </ac:spMkLst>
        </pc:spChg>
        <pc:spChg chg="mod">
          <ac:chgData name="Sadie Sharp" userId="76a33a09-a46c-4176-9f00-51b6308fa189" providerId="ADAL" clId="{5D06FD6C-FDDA-48C4-9B7A-FB5ABABAADD8}" dt="2021-03-17T09:16:19.376" v="1779"/>
          <ac:spMkLst>
            <pc:docMk/>
            <pc:sldMk cId="3329927190" sldId="358"/>
            <ac:spMk id="8" creationId="{DB7A0825-E11F-4AAE-86B8-846763026BBC}"/>
          </ac:spMkLst>
        </pc:spChg>
        <pc:spChg chg="add del mod">
          <ac:chgData name="Sadie Sharp" userId="76a33a09-a46c-4176-9f00-51b6308fa189" providerId="ADAL" clId="{5D06FD6C-FDDA-48C4-9B7A-FB5ABABAADD8}" dt="2021-03-17T09:16:19.376" v="1779"/>
          <ac:spMkLst>
            <pc:docMk/>
            <pc:sldMk cId="3329927190" sldId="358"/>
            <ac:spMk id="9" creationId="{A2509F26-B5DC-4BA7-B476-4CB044237A2E}"/>
          </ac:spMkLst>
        </pc:spChg>
        <pc:spChg chg="add del mod">
          <ac:chgData name="Sadie Sharp" userId="76a33a09-a46c-4176-9f00-51b6308fa189" providerId="ADAL" clId="{5D06FD6C-FDDA-48C4-9B7A-FB5ABABAADD8}" dt="2021-03-17T09:16:19.376" v="1779"/>
          <ac:spMkLst>
            <pc:docMk/>
            <pc:sldMk cId="3329927190" sldId="358"/>
            <ac:spMk id="11" creationId="{DB103EB1-B135-4526-B883-33228FC27FF1}"/>
          </ac:spMkLst>
        </pc:spChg>
        <pc:spChg chg="mod">
          <ac:chgData name="Sadie Sharp" userId="76a33a09-a46c-4176-9f00-51b6308fa189" providerId="ADAL" clId="{5D06FD6C-FDDA-48C4-9B7A-FB5ABABAADD8}" dt="2021-03-17T09:16:19.376" v="1779"/>
          <ac:spMkLst>
            <pc:docMk/>
            <pc:sldMk cId="3329927190" sldId="358"/>
            <ac:spMk id="12" creationId="{FC9F4AD1-61D6-4957-ACDC-08C208D25D63}"/>
          </ac:spMkLst>
        </pc:spChg>
        <pc:spChg chg="add mod">
          <ac:chgData name="Sadie Sharp" userId="76a33a09-a46c-4176-9f00-51b6308fa189" providerId="ADAL" clId="{5D06FD6C-FDDA-48C4-9B7A-FB5ABABAADD8}" dt="2021-03-17T09:16:19.376" v="1779"/>
          <ac:spMkLst>
            <pc:docMk/>
            <pc:sldMk cId="3329927190" sldId="358"/>
            <ac:spMk id="14" creationId="{F5B9F6D2-4A44-4096-B39C-5B8197577561}"/>
          </ac:spMkLst>
        </pc:spChg>
        <pc:spChg chg="add mod">
          <ac:chgData name="Sadie Sharp" userId="76a33a09-a46c-4176-9f00-51b6308fa189" providerId="ADAL" clId="{5D06FD6C-FDDA-48C4-9B7A-FB5ABABAADD8}" dt="2021-03-17T09:16:19.376" v="1779"/>
          <ac:spMkLst>
            <pc:docMk/>
            <pc:sldMk cId="3329927190" sldId="358"/>
            <ac:spMk id="15" creationId="{9027DAC8-AB48-4DFD-AE69-04D42593D4FC}"/>
          </ac:spMkLst>
        </pc:spChg>
        <pc:picChg chg="mod">
          <ac:chgData name="Sadie Sharp" userId="76a33a09-a46c-4176-9f00-51b6308fa189" providerId="ADAL" clId="{5D06FD6C-FDDA-48C4-9B7A-FB5ABABAADD8}" dt="2021-03-17T09:16:19.376" v="1779"/>
          <ac:picMkLst>
            <pc:docMk/>
            <pc:sldMk cId="3329927190" sldId="358"/>
            <ac:picMk id="10" creationId="{6F358393-D156-47D8-819C-8682975606B9}"/>
          </ac:picMkLst>
        </pc:picChg>
        <pc:picChg chg="add mod ord">
          <ac:chgData name="Sadie Sharp" userId="76a33a09-a46c-4176-9f00-51b6308fa189" providerId="ADAL" clId="{5D06FD6C-FDDA-48C4-9B7A-FB5ABABAADD8}" dt="2021-03-17T09:16:19.376" v="1779"/>
          <ac:picMkLst>
            <pc:docMk/>
            <pc:sldMk cId="3329927190" sldId="358"/>
            <ac:picMk id="13" creationId="{EC05BF9A-DCAA-470B-A092-556CFC4C16D1}"/>
          </ac:picMkLst>
        </pc:picChg>
      </pc:sldChg>
      <pc:sldMasterChg chg="modSp modSldLayout">
        <pc:chgData name="Sadie Sharp" userId="76a33a09-a46c-4176-9f00-51b6308fa189" providerId="ADAL" clId="{5D06FD6C-FDDA-48C4-9B7A-FB5ABABAADD8}" dt="2021-03-16T18:51:02.321" v="1"/>
        <pc:sldMasterMkLst>
          <pc:docMk/>
          <pc:sldMasterMk cId="3016496510" sldId="2147483660"/>
        </pc:sldMasterMkLst>
        <pc:spChg chg="mod">
          <ac:chgData name="Sadie Sharp" userId="76a33a09-a46c-4176-9f00-51b6308fa189" providerId="ADAL" clId="{5D06FD6C-FDDA-48C4-9B7A-FB5ABABAADD8}" dt="2021-03-16T18:51:02.321" v="1"/>
          <ac:spMkLst>
            <pc:docMk/>
            <pc:sldMasterMk cId="3016496510" sldId="2147483660"/>
            <ac:spMk id="2" creationId="{00000000-0000-0000-0000-000000000000}"/>
          </ac:spMkLst>
        </pc:spChg>
        <pc:spChg chg="mod">
          <ac:chgData name="Sadie Sharp" userId="76a33a09-a46c-4176-9f00-51b6308fa189" providerId="ADAL" clId="{5D06FD6C-FDDA-48C4-9B7A-FB5ABABAADD8}" dt="2021-03-16T18:51:02.321" v="1"/>
          <ac:spMkLst>
            <pc:docMk/>
            <pc:sldMasterMk cId="3016496510" sldId="2147483660"/>
            <ac:spMk id="3" creationId="{00000000-0000-0000-0000-000000000000}"/>
          </ac:spMkLst>
        </pc:spChg>
        <pc:spChg chg="mod">
          <ac:chgData name="Sadie Sharp" userId="76a33a09-a46c-4176-9f00-51b6308fa189" providerId="ADAL" clId="{5D06FD6C-FDDA-48C4-9B7A-FB5ABABAADD8}" dt="2021-03-16T18:51:02.321" v="1"/>
          <ac:spMkLst>
            <pc:docMk/>
            <pc:sldMasterMk cId="3016496510" sldId="2147483660"/>
            <ac:spMk id="4" creationId="{00000000-0000-0000-0000-000000000000}"/>
          </ac:spMkLst>
        </pc:spChg>
        <pc:spChg chg="mod">
          <ac:chgData name="Sadie Sharp" userId="76a33a09-a46c-4176-9f00-51b6308fa189" providerId="ADAL" clId="{5D06FD6C-FDDA-48C4-9B7A-FB5ABABAADD8}" dt="2021-03-16T18:51:02.321" v="1"/>
          <ac:spMkLst>
            <pc:docMk/>
            <pc:sldMasterMk cId="3016496510" sldId="2147483660"/>
            <ac:spMk id="5" creationId="{00000000-0000-0000-0000-000000000000}"/>
          </ac:spMkLst>
        </pc:spChg>
        <pc:spChg chg="mod">
          <ac:chgData name="Sadie Sharp" userId="76a33a09-a46c-4176-9f00-51b6308fa189" providerId="ADAL" clId="{5D06FD6C-FDDA-48C4-9B7A-FB5ABABAADD8}" dt="2021-03-16T18:51:02.321" v="1"/>
          <ac:spMkLst>
            <pc:docMk/>
            <pc:sldMasterMk cId="3016496510" sldId="2147483660"/>
            <ac:spMk id="6" creationId="{00000000-0000-0000-0000-000000000000}"/>
          </ac:spMkLst>
        </pc:spChg>
        <pc:sldLayoutChg chg="modSp">
          <pc:chgData name="Sadie Sharp" userId="76a33a09-a46c-4176-9f00-51b6308fa189" providerId="ADAL" clId="{5D06FD6C-FDDA-48C4-9B7A-FB5ABABAADD8}" dt="2021-03-16T18:51:02.321" v="1"/>
          <pc:sldLayoutMkLst>
            <pc:docMk/>
            <pc:sldMasterMk cId="3016496510" sldId="2147483660"/>
            <pc:sldLayoutMk cId="3789865069" sldId="2147483661"/>
          </pc:sldLayoutMkLst>
          <pc:spChg chg="mod">
            <ac:chgData name="Sadie Sharp" userId="76a33a09-a46c-4176-9f00-51b6308fa189" providerId="ADAL" clId="{5D06FD6C-FDDA-48C4-9B7A-FB5ABABAADD8}" dt="2021-03-16T18:51:02.321" v="1"/>
            <ac:spMkLst>
              <pc:docMk/>
              <pc:sldMasterMk cId="3016496510" sldId="2147483660"/>
              <pc:sldLayoutMk cId="3789865069" sldId="2147483661"/>
              <ac:spMk id="2" creationId="{00000000-0000-0000-0000-000000000000}"/>
            </ac:spMkLst>
          </pc:spChg>
          <pc:spChg chg="mod">
            <ac:chgData name="Sadie Sharp" userId="76a33a09-a46c-4176-9f00-51b6308fa189" providerId="ADAL" clId="{5D06FD6C-FDDA-48C4-9B7A-FB5ABABAADD8}" dt="2021-03-16T18:51:02.321" v="1"/>
            <ac:spMkLst>
              <pc:docMk/>
              <pc:sldMasterMk cId="3016496510" sldId="2147483660"/>
              <pc:sldLayoutMk cId="3789865069" sldId="2147483661"/>
              <ac:spMk id="3" creationId="{00000000-0000-0000-0000-000000000000}"/>
            </ac:spMkLst>
          </pc:spChg>
        </pc:sldLayoutChg>
        <pc:sldLayoutChg chg="modSp">
          <pc:chgData name="Sadie Sharp" userId="76a33a09-a46c-4176-9f00-51b6308fa189" providerId="ADAL" clId="{5D06FD6C-FDDA-48C4-9B7A-FB5ABABAADD8}" dt="2021-03-16T18:51:02.321" v="1"/>
          <pc:sldLayoutMkLst>
            <pc:docMk/>
            <pc:sldMasterMk cId="3016496510" sldId="2147483660"/>
            <pc:sldLayoutMk cId="1091358311" sldId="2147483663"/>
          </pc:sldLayoutMkLst>
          <pc:spChg chg="mod">
            <ac:chgData name="Sadie Sharp" userId="76a33a09-a46c-4176-9f00-51b6308fa189" providerId="ADAL" clId="{5D06FD6C-FDDA-48C4-9B7A-FB5ABABAADD8}" dt="2021-03-16T18:51:02.321" v="1"/>
            <ac:spMkLst>
              <pc:docMk/>
              <pc:sldMasterMk cId="3016496510" sldId="2147483660"/>
              <pc:sldLayoutMk cId="1091358311" sldId="2147483663"/>
              <ac:spMk id="2" creationId="{00000000-0000-0000-0000-000000000000}"/>
            </ac:spMkLst>
          </pc:spChg>
          <pc:spChg chg="mod">
            <ac:chgData name="Sadie Sharp" userId="76a33a09-a46c-4176-9f00-51b6308fa189" providerId="ADAL" clId="{5D06FD6C-FDDA-48C4-9B7A-FB5ABABAADD8}" dt="2021-03-16T18:51:02.321" v="1"/>
            <ac:spMkLst>
              <pc:docMk/>
              <pc:sldMasterMk cId="3016496510" sldId="2147483660"/>
              <pc:sldLayoutMk cId="1091358311" sldId="2147483663"/>
              <ac:spMk id="3" creationId="{00000000-0000-0000-0000-000000000000}"/>
            </ac:spMkLst>
          </pc:spChg>
        </pc:sldLayoutChg>
        <pc:sldLayoutChg chg="modSp">
          <pc:chgData name="Sadie Sharp" userId="76a33a09-a46c-4176-9f00-51b6308fa189" providerId="ADAL" clId="{5D06FD6C-FDDA-48C4-9B7A-FB5ABABAADD8}" dt="2021-03-16T18:51:02.321" v="1"/>
          <pc:sldLayoutMkLst>
            <pc:docMk/>
            <pc:sldMasterMk cId="3016496510" sldId="2147483660"/>
            <pc:sldLayoutMk cId="2534189231" sldId="2147483664"/>
          </pc:sldLayoutMkLst>
          <pc:spChg chg="mod">
            <ac:chgData name="Sadie Sharp" userId="76a33a09-a46c-4176-9f00-51b6308fa189" providerId="ADAL" clId="{5D06FD6C-FDDA-48C4-9B7A-FB5ABABAADD8}" dt="2021-03-16T18:51:02.321" v="1"/>
            <ac:spMkLst>
              <pc:docMk/>
              <pc:sldMasterMk cId="3016496510" sldId="2147483660"/>
              <pc:sldLayoutMk cId="2534189231" sldId="2147483664"/>
              <ac:spMk id="3" creationId="{00000000-0000-0000-0000-000000000000}"/>
            </ac:spMkLst>
          </pc:spChg>
          <pc:spChg chg="mod">
            <ac:chgData name="Sadie Sharp" userId="76a33a09-a46c-4176-9f00-51b6308fa189" providerId="ADAL" clId="{5D06FD6C-FDDA-48C4-9B7A-FB5ABABAADD8}" dt="2021-03-16T18:51:02.321" v="1"/>
            <ac:spMkLst>
              <pc:docMk/>
              <pc:sldMasterMk cId="3016496510" sldId="2147483660"/>
              <pc:sldLayoutMk cId="2534189231" sldId="2147483664"/>
              <ac:spMk id="4" creationId="{00000000-0000-0000-0000-000000000000}"/>
            </ac:spMkLst>
          </pc:spChg>
        </pc:sldLayoutChg>
        <pc:sldLayoutChg chg="modSp">
          <pc:chgData name="Sadie Sharp" userId="76a33a09-a46c-4176-9f00-51b6308fa189" providerId="ADAL" clId="{5D06FD6C-FDDA-48C4-9B7A-FB5ABABAADD8}" dt="2021-03-16T18:51:02.321" v="1"/>
          <pc:sldLayoutMkLst>
            <pc:docMk/>
            <pc:sldMasterMk cId="3016496510" sldId="2147483660"/>
            <pc:sldLayoutMk cId="3555553567" sldId="2147483665"/>
          </pc:sldLayoutMkLst>
          <pc:spChg chg="mod">
            <ac:chgData name="Sadie Sharp" userId="76a33a09-a46c-4176-9f00-51b6308fa189" providerId="ADAL" clId="{5D06FD6C-FDDA-48C4-9B7A-FB5ABABAADD8}" dt="2021-03-16T18:51:02.321" v="1"/>
            <ac:spMkLst>
              <pc:docMk/>
              <pc:sldMasterMk cId="3016496510" sldId="2147483660"/>
              <pc:sldLayoutMk cId="3555553567" sldId="2147483665"/>
              <ac:spMk id="2" creationId="{00000000-0000-0000-0000-000000000000}"/>
            </ac:spMkLst>
          </pc:spChg>
          <pc:spChg chg="mod">
            <ac:chgData name="Sadie Sharp" userId="76a33a09-a46c-4176-9f00-51b6308fa189" providerId="ADAL" clId="{5D06FD6C-FDDA-48C4-9B7A-FB5ABABAADD8}" dt="2021-03-16T18:51:02.321" v="1"/>
            <ac:spMkLst>
              <pc:docMk/>
              <pc:sldMasterMk cId="3016496510" sldId="2147483660"/>
              <pc:sldLayoutMk cId="3555553567" sldId="2147483665"/>
              <ac:spMk id="3" creationId="{00000000-0000-0000-0000-000000000000}"/>
            </ac:spMkLst>
          </pc:spChg>
          <pc:spChg chg="mod">
            <ac:chgData name="Sadie Sharp" userId="76a33a09-a46c-4176-9f00-51b6308fa189" providerId="ADAL" clId="{5D06FD6C-FDDA-48C4-9B7A-FB5ABABAADD8}" dt="2021-03-16T18:51:02.321" v="1"/>
            <ac:spMkLst>
              <pc:docMk/>
              <pc:sldMasterMk cId="3016496510" sldId="2147483660"/>
              <pc:sldLayoutMk cId="3555553567" sldId="2147483665"/>
              <ac:spMk id="4" creationId="{00000000-0000-0000-0000-000000000000}"/>
            </ac:spMkLst>
          </pc:spChg>
          <pc:spChg chg="mod">
            <ac:chgData name="Sadie Sharp" userId="76a33a09-a46c-4176-9f00-51b6308fa189" providerId="ADAL" clId="{5D06FD6C-FDDA-48C4-9B7A-FB5ABABAADD8}" dt="2021-03-16T18:51:02.321" v="1"/>
            <ac:spMkLst>
              <pc:docMk/>
              <pc:sldMasterMk cId="3016496510" sldId="2147483660"/>
              <pc:sldLayoutMk cId="3555553567" sldId="2147483665"/>
              <ac:spMk id="5" creationId="{00000000-0000-0000-0000-000000000000}"/>
            </ac:spMkLst>
          </pc:spChg>
          <pc:spChg chg="mod">
            <ac:chgData name="Sadie Sharp" userId="76a33a09-a46c-4176-9f00-51b6308fa189" providerId="ADAL" clId="{5D06FD6C-FDDA-48C4-9B7A-FB5ABABAADD8}" dt="2021-03-16T18:51:02.321" v="1"/>
            <ac:spMkLst>
              <pc:docMk/>
              <pc:sldMasterMk cId="3016496510" sldId="2147483660"/>
              <pc:sldLayoutMk cId="3555553567" sldId="2147483665"/>
              <ac:spMk id="6" creationId="{00000000-0000-0000-0000-000000000000}"/>
            </ac:spMkLst>
          </pc:spChg>
        </pc:sldLayoutChg>
        <pc:sldLayoutChg chg="modSp">
          <pc:chgData name="Sadie Sharp" userId="76a33a09-a46c-4176-9f00-51b6308fa189" providerId="ADAL" clId="{5D06FD6C-FDDA-48C4-9B7A-FB5ABABAADD8}" dt="2021-03-16T18:51:02.321" v="1"/>
          <pc:sldLayoutMkLst>
            <pc:docMk/>
            <pc:sldMasterMk cId="3016496510" sldId="2147483660"/>
            <pc:sldLayoutMk cId="355306216" sldId="2147483668"/>
          </pc:sldLayoutMkLst>
          <pc:spChg chg="mod">
            <ac:chgData name="Sadie Sharp" userId="76a33a09-a46c-4176-9f00-51b6308fa189" providerId="ADAL" clId="{5D06FD6C-FDDA-48C4-9B7A-FB5ABABAADD8}" dt="2021-03-16T18:51:02.321" v="1"/>
            <ac:spMkLst>
              <pc:docMk/>
              <pc:sldMasterMk cId="3016496510" sldId="2147483660"/>
              <pc:sldLayoutMk cId="355306216" sldId="2147483668"/>
              <ac:spMk id="2" creationId="{00000000-0000-0000-0000-000000000000}"/>
            </ac:spMkLst>
          </pc:spChg>
          <pc:spChg chg="mod">
            <ac:chgData name="Sadie Sharp" userId="76a33a09-a46c-4176-9f00-51b6308fa189" providerId="ADAL" clId="{5D06FD6C-FDDA-48C4-9B7A-FB5ABABAADD8}" dt="2021-03-16T18:51:02.321" v="1"/>
            <ac:spMkLst>
              <pc:docMk/>
              <pc:sldMasterMk cId="3016496510" sldId="2147483660"/>
              <pc:sldLayoutMk cId="355306216" sldId="2147483668"/>
              <ac:spMk id="3" creationId="{00000000-0000-0000-0000-000000000000}"/>
            </ac:spMkLst>
          </pc:spChg>
          <pc:spChg chg="mod">
            <ac:chgData name="Sadie Sharp" userId="76a33a09-a46c-4176-9f00-51b6308fa189" providerId="ADAL" clId="{5D06FD6C-FDDA-48C4-9B7A-FB5ABABAADD8}" dt="2021-03-16T18:51:02.321" v="1"/>
            <ac:spMkLst>
              <pc:docMk/>
              <pc:sldMasterMk cId="3016496510" sldId="2147483660"/>
              <pc:sldLayoutMk cId="355306216" sldId="2147483668"/>
              <ac:spMk id="4" creationId="{00000000-0000-0000-0000-000000000000}"/>
            </ac:spMkLst>
          </pc:spChg>
        </pc:sldLayoutChg>
        <pc:sldLayoutChg chg="modSp">
          <pc:chgData name="Sadie Sharp" userId="76a33a09-a46c-4176-9f00-51b6308fa189" providerId="ADAL" clId="{5D06FD6C-FDDA-48C4-9B7A-FB5ABABAADD8}" dt="2021-03-16T18:51:02.321" v="1"/>
          <pc:sldLayoutMkLst>
            <pc:docMk/>
            <pc:sldMasterMk cId="3016496510" sldId="2147483660"/>
            <pc:sldLayoutMk cId="2270444513" sldId="2147483669"/>
          </pc:sldLayoutMkLst>
          <pc:spChg chg="mod">
            <ac:chgData name="Sadie Sharp" userId="76a33a09-a46c-4176-9f00-51b6308fa189" providerId="ADAL" clId="{5D06FD6C-FDDA-48C4-9B7A-FB5ABABAADD8}" dt="2021-03-16T18:51:02.321" v="1"/>
            <ac:spMkLst>
              <pc:docMk/>
              <pc:sldMasterMk cId="3016496510" sldId="2147483660"/>
              <pc:sldLayoutMk cId="2270444513" sldId="2147483669"/>
              <ac:spMk id="2" creationId="{00000000-0000-0000-0000-000000000000}"/>
            </ac:spMkLst>
          </pc:spChg>
          <pc:spChg chg="mod">
            <ac:chgData name="Sadie Sharp" userId="76a33a09-a46c-4176-9f00-51b6308fa189" providerId="ADAL" clId="{5D06FD6C-FDDA-48C4-9B7A-FB5ABABAADD8}" dt="2021-03-16T18:51:02.321" v="1"/>
            <ac:spMkLst>
              <pc:docMk/>
              <pc:sldMasterMk cId="3016496510" sldId="2147483660"/>
              <pc:sldLayoutMk cId="2270444513" sldId="2147483669"/>
              <ac:spMk id="3" creationId="{00000000-0000-0000-0000-000000000000}"/>
            </ac:spMkLst>
          </pc:spChg>
          <pc:spChg chg="mod">
            <ac:chgData name="Sadie Sharp" userId="76a33a09-a46c-4176-9f00-51b6308fa189" providerId="ADAL" clId="{5D06FD6C-FDDA-48C4-9B7A-FB5ABABAADD8}" dt="2021-03-16T18:51:02.321" v="1"/>
            <ac:spMkLst>
              <pc:docMk/>
              <pc:sldMasterMk cId="3016496510" sldId="2147483660"/>
              <pc:sldLayoutMk cId="2270444513" sldId="2147483669"/>
              <ac:spMk id="4" creationId="{00000000-0000-0000-0000-000000000000}"/>
            </ac:spMkLst>
          </pc:spChg>
        </pc:sldLayoutChg>
        <pc:sldLayoutChg chg="modSp">
          <pc:chgData name="Sadie Sharp" userId="76a33a09-a46c-4176-9f00-51b6308fa189" providerId="ADAL" clId="{5D06FD6C-FDDA-48C4-9B7A-FB5ABABAADD8}" dt="2021-03-16T18:51:02.321" v="1"/>
          <pc:sldLayoutMkLst>
            <pc:docMk/>
            <pc:sldMasterMk cId="3016496510" sldId="2147483660"/>
            <pc:sldLayoutMk cId="2453243401" sldId="2147483671"/>
          </pc:sldLayoutMkLst>
          <pc:spChg chg="mod">
            <ac:chgData name="Sadie Sharp" userId="76a33a09-a46c-4176-9f00-51b6308fa189" providerId="ADAL" clId="{5D06FD6C-FDDA-48C4-9B7A-FB5ABABAADD8}" dt="2021-03-16T18:51:02.321" v="1"/>
            <ac:spMkLst>
              <pc:docMk/>
              <pc:sldMasterMk cId="3016496510" sldId="2147483660"/>
              <pc:sldLayoutMk cId="2453243401" sldId="2147483671"/>
              <ac:spMk id="2" creationId="{00000000-0000-0000-0000-000000000000}"/>
            </ac:spMkLst>
          </pc:spChg>
          <pc:spChg chg="mod">
            <ac:chgData name="Sadie Sharp" userId="76a33a09-a46c-4176-9f00-51b6308fa189" providerId="ADAL" clId="{5D06FD6C-FDDA-48C4-9B7A-FB5ABABAADD8}" dt="2021-03-16T18:51:02.321" v="1"/>
            <ac:spMkLst>
              <pc:docMk/>
              <pc:sldMasterMk cId="3016496510" sldId="2147483660"/>
              <pc:sldLayoutMk cId="2453243401" sldId="2147483671"/>
              <ac:spMk id="3" creationId="{00000000-0000-0000-0000-000000000000}"/>
            </ac:spMkLst>
          </pc:spChg>
        </pc:sldLayoutChg>
      </pc:sldMasterChg>
      <pc:sldMasterChg chg="modSp setBg modSldLayout">
        <pc:chgData name="Sadie Sharp" userId="76a33a09-a46c-4176-9f00-51b6308fa189" providerId="ADAL" clId="{5D06FD6C-FDDA-48C4-9B7A-FB5ABABAADD8}" dt="2021-03-17T09:16:19.376" v="1779"/>
        <pc:sldMasterMkLst>
          <pc:docMk/>
          <pc:sldMasterMk cId="213597369" sldId="2147483672"/>
        </pc:sldMasterMkLst>
        <pc:spChg chg="mod">
          <ac:chgData name="Sadie Sharp" userId="76a33a09-a46c-4176-9f00-51b6308fa189" providerId="ADAL" clId="{5D06FD6C-FDDA-48C4-9B7A-FB5ABABAADD8}" dt="2021-03-17T09:16:19.376" v="1779"/>
          <ac:spMkLst>
            <pc:docMk/>
            <pc:sldMasterMk cId="213597369" sldId="2147483672"/>
            <ac:spMk id="2" creationId="{00000000-0000-0000-0000-000000000000}"/>
          </ac:spMkLst>
        </pc:spChg>
        <pc:spChg chg="mod">
          <ac:chgData name="Sadie Sharp" userId="76a33a09-a46c-4176-9f00-51b6308fa189" providerId="ADAL" clId="{5D06FD6C-FDDA-48C4-9B7A-FB5ABABAADD8}" dt="2021-03-17T09:16:19.376" v="1779"/>
          <ac:spMkLst>
            <pc:docMk/>
            <pc:sldMasterMk cId="213597369" sldId="2147483672"/>
            <ac:spMk id="3" creationId="{00000000-0000-0000-0000-000000000000}"/>
          </ac:spMkLst>
        </pc:spChg>
        <pc:spChg chg="mod">
          <ac:chgData name="Sadie Sharp" userId="76a33a09-a46c-4176-9f00-51b6308fa189" providerId="ADAL" clId="{5D06FD6C-FDDA-48C4-9B7A-FB5ABABAADD8}" dt="2021-03-17T09:16:19.376" v="1779"/>
          <ac:spMkLst>
            <pc:docMk/>
            <pc:sldMasterMk cId="213597369" sldId="2147483672"/>
            <ac:spMk id="4" creationId="{00000000-0000-0000-0000-000000000000}"/>
          </ac:spMkLst>
        </pc:spChg>
        <pc:spChg chg="mod">
          <ac:chgData name="Sadie Sharp" userId="76a33a09-a46c-4176-9f00-51b6308fa189" providerId="ADAL" clId="{5D06FD6C-FDDA-48C4-9B7A-FB5ABABAADD8}" dt="2021-03-17T09:16:19.376" v="1779"/>
          <ac:spMkLst>
            <pc:docMk/>
            <pc:sldMasterMk cId="213597369" sldId="2147483672"/>
            <ac:spMk id="5" creationId="{00000000-0000-0000-0000-000000000000}"/>
          </ac:spMkLst>
        </pc:spChg>
        <pc:spChg chg="mod">
          <ac:chgData name="Sadie Sharp" userId="76a33a09-a46c-4176-9f00-51b6308fa189" providerId="ADAL" clId="{5D06FD6C-FDDA-48C4-9B7A-FB5ABABAADD8}" dt="2021-03-17T09:16:19.376" v="1779"/>
          <ac:spMkLst>
            <pc:docMk/>
            <pc:sldMasterMk cId="213597369" sldId="2147483672"/>
            <ac:spMk id="6" creationId="{00000000-0000-0000-0000-000000000000}"/>
          </ac:spMkLst>
        </pc:spChg>
        <pc:sldLayoutChg chg="modSp setBg">
          <pc:chgData name="Sadie Sharp" userId="76a33a09-a46c-4176-9f00-51b6308fa189" providerId="ADAL" clId="{5D06FD6C-FDDA-48C4-9B7A-FB5ABABAADD8}" dt="2021-03-17T09:16:19.376" v="1779"/>
          <pc:sldLayoutMkLst>
            <pc:docMk/>
            <pc:sldMasterMk cId="213597369" sldId="2147483672"/>
            <pc:sldLayoutMk cId="2070311199" sldId="2147483673"/>
          </pc:sldLayoutMkLst>
          <pc:spChg chg="mod">
            <ac:chgData name="Sadie Sharp" userId="76a33a09-a46c-4176-9f00-51b6308fa189" providerId="ADAL" clId="{5D06FD6C-FDDA-48C4-9B7A-FB5ABABAADD8}" dt="2021-03-17T09:16:19.376" v="1779"/>
            <ac:spMkLst>
              <pc:docMk/>
              <pc:sldMasterMk cId="213597369" sldId="2147483672"/>
              <pc:sldLayoutMk cId="2070311199" sldId="2147483673"/>
              <ac:spMk id="2" creationId="{00000000-0000-0000-0000-000000000000}"/>
            </ac:spMkLst>
          </pc:spChg>
          <pc:spChg chg="mod">
            <ac:chgData name="Sadie Sharp" userId="76a33a09-a46c-4176-9f00-51b6308fa189" providerId="ADAL" clId="{5D06FD6C-FDDA-48C4-9B7A-FB5ABABAADD8}" dt="2021-03-17T09:16:19.376" v="1779"/>
            <ac:spMkLst>
              <pc:docMk/>
              <pc:sldMasterMk cId="213597369" sldId="2147483672"/>
              <pc:sldLayoutMk cId="2070311199" sldId="2147483673"/>
              <ac:spMk id="3" creationId="{00000000-0000-0000-0000-000000000000}"/>
            </ac:spMkLst>
          </pc:spChg>
        </pc:sldLayoutChg>
        <pc:sldLayoutChg chg="setBg">
          <pc:chgData name="Sadie Sharp" userId="76a33a09-a46c-4176-9f00-51b6308fa189" providerId="ADAL" clId="{5D06FD6C-FDDA-48C4-9B7A-FB5ABABAADD8}" dt="2021-03-16T19:30:58.954" v="155"/>
          <pc:sldLayoutMkLst>
            <pc:docMk/>
            <pc:sldMasterMk cId="213597369" sldId="2147483672"/>
            <pc:sldLayoutMk cId="2627988135" sldId="2147483674"/>
          </pc:sldLayoutMkLst>
        </pc:sldLayoutChg>
        <pc:sldLayoutChg chg="modSp setBg">
          <pc:chgData name="Sadie Sharp" userId="76a33a09-a46c-4176-9f00-51b6308fa189" providerId="ADAL" clId="{5D06FD6C-FDDA-48C4-9B7A-FB5ABABAADD8}" dt="2021-03-17T09:16:19.376" v="1779"/>
          <pc:sldLayoutMkLst>
            <pc:docMk/>
            <pc:sldMasterMk cId="213597369" sldId="2147483672"/>
            <pc:sldLayoutMk cId="4089165308" sldId="2147483675"/>
          </pc:sldLayoutMkLst>
          <pc:spChg chg="mod">
            <ac:chgData name="Sadie Sharp" userId="76a33a09-a46c-4176-9f00-51b6308fa189" providerId="ADAL" clId="{5D06FD6C-FDDA-48C4-9B7A-FB5ABABAADD8}" dt="2021-03-17T09:16:19.376" v="1779"/>
            <ac:spMkLst>
              <pc:docMk/>
              <pc:sldMasterMk cId="213597369" sldId="2147483672"/>
              <pc:sldLayoutMk cId="4089165308" sldId="2147483675"/>
              <ac:spMk id="2" creationId="{00000000-0000-0000-0000-000000000000}"/>
            </ac:spMkLst>
          </pc:spChg>
          <pc:spChg chg="mod">
            <ac:chgData name="Sadie Sharp" userId="76a33a09-a46c-4176-9f00-51b6308fa189" providerId="ADAL" clId="{5D06FD6C-FDDA-48C4-9B7A-FB5ABABAADD8}" dt="2021-03-17T09:16:19.376" v="1779"/>
            <ac:spMkLst>
              <pc:docMk/>
              <pc:sldMasterMk cId="213597369" sldId="2147483672"/>
              <pc:sldLayoutMk cId="4089165308" sldId="2147483675"/>
              <ac:spMk id="3" creationId="{00000000-0000-0000-0000-000000000000}"/>
            </ac:spMkLst>
          </pc:spChg>
        </pc:sldLayoutChg>
        <pc:sldLayoutChg chg="modSp setBg">
          <pc:chgData name="Sadie Sharp" userId="76a33a09-a46c-4176-9f00-51b6308fa189" providerId="ADAL" clId="{5D06FD6C-FDDA-48C4-9B7A-FB5ABABAADD8}" dt="2021-03-17T09:16:19.376" v="1779"/>
          <pc:sldLayoutMkLst>
            <pc:docMk/>
            <pc:sldMasterMk cId="213597369" sldId="2147483672"/>
            <pc:sldLayoutMk cId="1826657123" sldId="2147483676"/>
          </pc:sldLayoutMkLst>
          <pc:spChg chg="mod">
            <ac:chgData name="Sadie Sharp" userId="76a33a09-a46c-4176-9f00-51b6308fa189" providerId="ADAL" clId="{5D06FD6C-FDDA-48C4-9B7A-FB5ABABAADD8}" dt="2021-03-17T09:16:19.376" v="1779"/>
            <ac:spMkLst>
              <pc:docMk/>
              <pc:sldMasterMk cId="213597369" sldId="2147483672"/>
              <pc:sldLayoutMk cId="1826657123" sldId="2147483676"/>
              <ac:spMk id="3" creationId="{00000000-0000-0000-0000-000000000000}"/>
            </ac:spMkLst>
          </pc:spChg>
          <pc:spChg chg="mod">
            <ac:chgData name="Sadie Sharp" userId="76a33a09-a46c-4176-9f00-51b6308fa189" providerId="ADAL" clId="{5D06FD6C-FDDA-48C4-9B7A-FB5ABABAADD8}" dt="2021-03-17T09:16:19.376" v="1779"/>
            <ac:spMkLst>
              <pc:docMk/>
              <pc:sldMasterMk cId="213597369" sldId="2147483672"/>
              <pc:sldLayoutMk cId="1826657123" sldId="2147483676"/>
              <ac:spMk id="4" creationId="{00000000-0000-0000-0000-000000000000}"/>
            </ac:spMkLst>
          </pc:spChg>
        </pc:sldLayoutChg>
        <pc:sldLayoutChg chg="modSp setBg">
          <pc:chgData name="Sadie Sharp" userId="76a33a09-a46c-4176-9f00-51b6308fa189" providerId="ADAL" clId="{5D06FD6C-FDDA-48C4-9B7A-FB5ABABAADD8}" dt="2021-03-17T09:16:19.376" v="1779"/>
          <pc:sldLayoutMkLst>
            <pc:docMk/>
            <pc:sldMasterMk cId="213597369" sldId="2147483672"/>
            <pc:sldLayoutMk cId="2069087230" sldId="2147483677"/>
          </pc:sldLayoutMkLst>
          <pc:spChg chg="mod">
            <ac:chgData name="Sadie Sharp" userId="76a33a09-a46c-4176-9f00-51b6308fa189" providerId="ADAL" clId="{5D06FD6C-FDDA-48C4-9B7A-FB5ABABAADD8}" dt="2021-03-17T09:16:19.376" v="1779"/>
            <ac:spMkLst>
              <pc:docMk/>
              <pc:sldMasterMk cId="213597369" sldId="2147483672"/>
              <pc:sldLayoutMk cId="2069087230" sldId="2147483677"/>
              <ac:spMk id="2" creationId="{00000000-0000-0000-0000-000000000000}"/>
            </ac:spMkLst>
          </pc:spChg>
          <pc:spChg chg="mod">
            <ac:chgData name="Sadie Sharp" userId="76a33a09-a46c-4176-9f00-51b6308fa189" providerId="ADAL" clId="{5D06FD6C-FDDA-48C4-9B7A-FB5ABABAADD8}" dt="2021-03-17T09:16:19.376" v="1779"/>
            <ac:spMkLst>
              <pc:docMk/>
              <pc:sldMasterMk cId="213597369" sldId="2147483672"/>
              <pc:sldLayoutMk cId="2069087230" sldId="2147483677"/>
              <ac:spMk id="3" creationId="{00000000-0000-0000-0000-000000000000}"/>
            </ac:spMkLst>
          </pc:spChg>
          <pc:spChg chg="mod">
            <ac:chgData name="Sadie Sharp" userId="76a33a09-a46c-4176-9f00-51b6308fa189" providerId="ADAL" clId="{5D06FD6C-FDDA-48C4-9B7A-FB5ABABAADD8}" dt="2021-03-17T09:16:19.376" v="1779"/>
            <ac:spMkLst>
              <pc:docMk/>
              <pc:sldMasterMk cId="213597369" sldId="2147483672"/>
              <pc:sldLayoutMk cId="2069087230" sldId="2147483677"/>
              <ac:spMk id="4" creationId="{00000000-0000-0000-0000-000000000000}"/>
            </ac:spMkLst>
          </pc:spChg>
          <pc:spChg chg="mod">
            <ac:chgData name="Sadie Sharp" userId="76a33a09-a46c-4176-9f00-51b6308fa189" providerId="ADAL" clId="{5D06FD6C-FDDA-48C4-9B7A-FB5ABABAADD8}" dt="2021-03-17T09:16:19.376" v="1779"/>
            <ac:spMkLst>
              <pc:docMk/>
              <pc:sldMasterMk cId="213597369" sldId="2147483672"/>
              <pc:sldLayoutMk cId="2069087230" sldId="2147483677"/>
              <ac:spMk id="5" creationId="{00000000-0000-0000-0000-000000000000}"/>
            </ac:spMkLst>
          </pc:spChg>
          <pc:spChg chg="mod">
            <ac:chgData name="Sadie Sharp" userId="76a33a09-a46c-4176-9f00-51b6308fa189" providerId="ADAL" clId="{5D06FD6C-FDDA-48C4-9B7A-FB5ABABAADD8}" dt="2021-03-17T09:16:19.376" v="1779"/>
            <ac:spMkLst>
              <pc:docMk/>
              <pc:sldMasterMk cId="213597369" sldId="2147483672"/>
              <pc:sldLayoutMk cId="2069087230" sldId="2147483677"/>
              <ac:spMk id="6" creationId="{00000000-0000-0000-0000-000000000000}"/>
            </ac:spMkLst>
          </pc:spChg>
        </pc:sldLayoutChg>
        <pc:sldLayoutChg chg="setBg">
          <pc:chgData name="Sadie Sharp" userId="76a33a09-a46c-4176-9f00-51b6308fa189" providerId="ADAL" clId="{5D06FD6C-FDDA-48C4-9B7A-FB5ABABAADD8}" dt="2021-03-16T19:30:58.954" v="155"/>
          <pc:sldLayoutMkLst>
            <pc:docMk/>
            <pc:sldMasterMk cId="213597369" sldId="2147483672"/>
            <pc:sldLayoutMk cId="3212737816" sldId="2147483678"/>
          </pc:sldLayoutMkLst>
        </pc:sldLayoutChg>
        <pc:sldLayoutChg chg="setBg">
          <pc:chgData name="Sadie Sharp" userId="76a33a09-a46c-4176-9f00-51b6308fa189" providerId="ADAL" clId="{5D06FD6C-FDDA-48C4-9B7A-FB5ABABAADD8}" dt="2021-03-16T19:30:58.954" v="155"/>
          <pc:sldLayoutMkLst>
            <pc:docMk/>
            <pc:sldMasterMk cId="213597369" sldId="2147483672"/>
            <pc:sldLayoutMk cId="583954065" sldId="2147483679"/>
          </pc:sldLayoutMkLst>
        </pc:sldLayoutChg>
        <pc:sldLayoutChg chg="modSp setBg">
          <pc:chgData name="Sadie Sharp" userId="76a33a09-a46c-4176-9f00-51b6308fa189" providerId="ADAL" clId="{5D06FD6C-FDDA-48C4-9B7A-FB5ABABAADD8}" dt="2021-03-17T09:16:19.376" v="1779"/>
          <pc:sldLayoutMkLst>
            <pc:docMk/>
            <pc:sldMasterMk cId="213597369" sldId="2147483672"/>
            <pc:sldLayoutMk cId="4046049895" sldId="2147483680"/>
          </pc:sldLayoutMkLst>
          <pc:spChg chg="mod">
            <ac:chgData name="Sadie Sharp" userId="76a33a09-a46c-4176-9f00-51b6308fa189" providerId="ADAL" clId="{5D06FD6C-FDDA-48C4-9B7A-FB5ABABAADD8}" dt="2021-03-17T09:16:19.376" v="1779"/>
            <ac:spMkLst>
              <pc:docMk/>
              <pc:sldMasterMk cId="213597369" sldId="2147483672"/>
              <pc:sldLayoutMk cId="4046049895" sldId="2147483680"/>
              <ac:spMk id="2" creationId="{00000000-0000-0000-0000-000000000000}"/>
            </ac:spMkLst>
          </pc:spChg>
          <pc:spChg chg="mod">
            <ac:chgData name="Sadie Sharp" userId="76a33a09-a46c-4176-9f00-51b6308fa189" providerId="ADAL" clId="{5D06FD6C-FDDA-48C4-9B7A-FB5ABABAADD8}" dt="2021-03-17T09:16:19.376" v="1779"/>
            <ac:spMkLst>
              <pc:docMk/>
              <pc:sldMasterMk cId="213597369" sldId="2147483672"/>
              <pc:sldLayoutMk cId="4046049895" sldId="2147483680"/>
              <ac:spMk id="3" creationId="{00000000-0000-0000-0000-000000000000}"/>
            </ac:spMkLst>
          </pc:spChg>
          <pc:spChg chg="mod">
            <ac:chgData name="Sadie Sharp" userId="76a33a09-a46c-4176-9f00-51b6308fa189" providerId="ADAL" clId="{5D06FD6C-FDDA-48C4-9B7A-FB5ABABAADD8}" dt="2021-03-17T09:16:19.376" v="1779"/>
            <ac:spMkLst>
              <pc:docMk/>
              <pc:sldMasterMk cId="213597369" sldId="2147483672"/>
              <pc:sldLayoutMk cId="4046049895" sldId="2147483680"/>
              <ac:spMk id="4" creationId="{00000000-0000-0000-0000-000000000000}"/>
            </ac:spMkLst>
          </pc:spChg>
        </pc:sldLayoutChg>
        <pc:sldLayoutChg chg="modSp setBg">
          <pc:chgData name="Sadie Sharp" userId="76a33a09-a46c-4176-9f00-51b6308fa189" providerId="ADAL" clId="{5D06FD6C-FDDA-48C4-9B7A-FB5ABABAADD8}" dt="2021-03-17T09:16:19.376" v="1779"/>
          <pc:sldLayoutMkLst>
            <pc:docMk/>
            <pc:sldMasterMk cId="213597369" sldId="2147483672"/>
            <pc:sldLayoutMk cId="1558862387" sldId="2147483681"/>
          </pc:sldLayoutMkLst>
          <pc:spChg chg="mod">
            <ac:chgData name="Sadie Sharp" userId="76a33a09-a46c-4176-9f00-51b6308fa189" providerId="ADAL" clId="{5D06FD6C-FDDA-48C4-9B7A-FB5ABABAADD8}" dt="2021-03-17T09:16:19.376" v="1779"/>
            <ac:spMkLst>
              <pc:docMk/>
              <pc:sldMasterMk cId="213597369" sldId="2147483672"/>
              <pc:sldLayoutMk cId="1558862387" sldId="2147483681"/>
              <ac:spMk id="2" creationId="{00000000-0000-0000-0000-000000000000}"/>
            </ac:spMkLst>
          </pc:spChg>
          <pc:spChg chg="mod">
            <ac:chgData name="Sadie Sharp" userId="76a33a09-a46c-4176-9f00-51b6308fa189" providerId="ADAL" clId="{5D06FD6C-FDDA-48C4-9B7A-FB5ABABAADD8}" dt="2021-03-17T09:16:19.376" v="1779"/>
            <ac:spMkLst>
              <pc:docMk/>
              <pc:sldMasterMk cId="213597369" sldId="2147483672"/>
              <pc:sldLayoutMk cId="1558862387" sldId="2147483681"/>
              <ac:spMk id="3" creationId="{00000000-0000-0000-0000-000000000000}"/>
            </ac:spMkLst>
          </pc:spChg>
          <pc:spChg chg="mod">
            <ac:chgData name="Sadie Sharp" userId="76a33a09-a46c-4176-9f00-51b6308fa189" providerId="ADAL" clId="{5D06FD6C-FDDA-48C4-9B7A-FB5ABABAADD8}" dt="2021-03-17T09:16:19.376" v="1779"/>
            <ac:spMkLst>
              <pc:docMk/>
              <pc:sldMasterMk cId="213597369" sldId="2147483672"/>
              <pc:sldLayoutMk cId="1558862387" sldId="2147483681"/>
              <ac:spMk id="4" creationId="{00000000-0000-0000-0000-000000000000}"/>
            </ac:spMkLst>
          </pc:spChg>
        </pc:sldLayoutChg>
        <pc:sldLayoutChg chg="setBg">
          <pc:chgData name="Sadie Sharp" userId="76a33a09-a46c-4176-9f00-51b6308fa189" providerId="ADAL" clId="{5D06FD6C-FDDA-48C4-9B7A-FB5ABABAADD8}" dt="2021-03-16T19:30:58.954" v="155"/>
          <pc:sldLayoutMkLst>
            <pc:docMk/>
            <pc:sldMasterMk cId="213597369" sldId="2147483672"/>
            <pc:sldLayoutMk cId="2798950404" sldId="2147483682"/>
          </pc:sldLayoutMkLst>
        </pc:sldLayoutChg>
        <pc:sldLayoutChg chg="modSp setBg">
          <pc:chgData name="Sadie Sharp" userId="76a33a09-a46c-4176-9f00-51b6308fa189" providerId="ADAL" clId="{5D06FD6C-FDDA-48C4-9B7A-FB5ABABAADD8}" dt="2021-03-17T09:16:19.376" v="1779"/>
          <pc:sldLayoutMkLst>
            <pc:docMk/>
            <pc:sldMasterMk cId="213597369" sldId="2147483672"/>
            <pc:sldLayoutMk cId="3315346354" sldId="2147483683"/>
          </pc:sldLayoutMkLst>
          <pc:spChg chg="mod">
            <ac:chgData name="Sadie Sharp" userId="76a33a09-a46c-4176-9f00-51b6308fa189" providerId="ADAL" clId="{5D06FD6C-FDDA-48C4-9B7A-FB5ABABAADD8}" dt="2021-03-17T09:16:19.376" v="1779"/>
            <ac:spMkLst>
              <pc:docMk/>
              <pc:sldMasterMk cId="213597369" sldId="2147483672"/>
              <pc:sldLayoutMk cId="3315346354" sldId="2147483683"/>
              <ac:spMk id="2" creationId="{00000000-0000-0000-0000-000000000000}"/>
            </ac:spMkLst>
          </pc:spChg>
          <pc:spChg chg="mod">
            <ac:chgData name="Sadie Sharp" userId="76a33a09-a46c-4176-9f00-51b6308fa189" providerId="ADAL" clId="{5D06FD6C-FDDA-48C4-9B7A-FB5ABABAADD8}" dt="2021-03-17T09:16:19.376" v="1779"/>
            <ac:spMkLst>
              <pc:docMk/>
              <pc:sldMasterMk cId="213597369" sldId="2147483672"/>
              <pc:sldLayoutMk cId="3315346354" sldId="2147483683"/>
              <ac:spMk id="3" creationId="{00000000-0000-0000-0000-000000000000}"/>
            </ac:spMkLst>
          </pc:spChg>
        </pc:sldLayoutChg>
      </pc:sldMasterChg>
    </pc:docChg>
  </pc:docChgLst>
  <pc:docChgLst>
    <pc:chgData name="Sadie Sharp" userId="S::sadie.sharp@platformproject.co.uk::76a33a09-a46c-4176-9f00-51b6308fa189" providerId="AD" clId="Web-{265F05DD-F82D-4E49-A152-17C88022D9A7}"/>
    <pc:docChg chg="delSld">
      <pc:chgData name="Sadie Sharp" userId="S::sadie.sharp@platformproject.co.uk::76a33a09-a46c-4176-9f00-51b6308fa189" providerId="AD" clId="Web-{265F05DD-F82D-4E49-A152-17C88022D9A7}" dt="2021-08-04T13:05:10.738" v="0"/>
      <pc:docMkLst>
        <pc:docMk/>
      </pc:docMkLst>
      <pc:sldChg chg="del">
        <pc:chgData name="Sadie Sharp" userId="S::sadie.sharp@platformproject.co.uk::76a33a09-a46c-4176-9f00-51b6308fa189" providerId="AD" clId="Web-{265F05DD-F82D-4E49-A152-17C88022D9A7}" dt="2021-08-04T13:05:10.738" v="0"/>
        <pc:sldMkLst>
          <pc:docMk/>
          <pc:sldMk cId="4224585180" sldId="336"/>
        </pc:sldMkLst>
      </pc:sldChg>
    </pc:docChg>
  </pc:docChgLst>
  <pc:docChgLst>
    <pc:chgData name="Sadie Sharp" userId="76a33a09-a46c-4176-9f00-51b6308fa189" providerId="ADAL" clId="{674C6F1E-3201-45D0-96AB-783BAB78E764}"/>
    <pc:docChg chg="undo custSel addSld delSld modSld sldOrd">
      <pc:chgData name="Sadie Sharp" userId="76a33a09-a46c-4176-9f00-51b6308fa189" providerId="ADAL" clId="{674C6F1E-3201-45D0-96AB-783BAB78E764}" dt="2021-08-04T14:00:47.111" v="337" actId="14100"/>
      <pc:docMkLst>
        <pc:docMk/>
      </pc:docMkLst>
      <pc:sldChg chg="addSp delSp modSp mod">
        <pc:chgData name="Sadie Sharp" userId="76a33a09-a46c-4176-9f00-51b6308fa189" providerId="ADAL" clId="{674C6F1E-3201-45D0-96AB-783BAB78E764}" dt="2021-08-04T13:15:56.571" v="141" actId="14100"/>
        <pc:sldMkLst>
          <pc:docMk/>
          <pc:sldMk cId="1014839429" sldId="265"/>
        </pc:sldMkLst>
        <pc:spChg chg="mod">
          <ac:chgData name="Sadie Sharp" userId="76a33a09-a46c-4176-9f00-51b6308fa189" providerId="ADAL" clId="{674C6F1E-3201-45D0-96AB-783BAB78E764}" dt="2021-08-04T13:14:06.047" v="94" actId="1076"/>
          <ac:spMkLst>
            <pc:docMk/>
            <pc:sldMk cId="1014839429" sldId="265"/>
            <ac:spMk id="4" creationId="{7FF0E562-1B92-4B93-977C-902D87E913E4}"/>
          </ac:spMkLst>
        </pc:spChg>
        <pc:spChg chg="mod">
          <ac:chgData name="Sadie Sharp" userId="76a33a09-a46c-4176-9f00-51b6308fa189" providerId="ADAL" clId="{674C6F1E-3201-45D0-96AB-783BAB78E764}" dt="2021-08-04T13:14:06.047" v="94" actId="1076"/>
          <ac:spMkLst>
            <pc:docMk/>
            <pc:sldMk cId="1014839429" sldId="265"/>
            <ac:spMk id="5" creationId="{BB572200-3273-46D3-9763-E227E0F01D23}"/>
          </ac:spMkLst>
        </pc:spChg>
        <pc:spChg chg="del">
          <ac:chgData name="Sadie Sharp" userId="76a33a09-a46c-4176-9f00-51b6308fa189" providerId="ADAL" clId="{674C6F1E-3201-45D0-96AB-783BAB78E764}" dt="2021-08-04T13:14:56.623" v="136" actId="478"/>
          <ac:spMkLst>
            <pc:docMk/>
            <pc:sldMk cId="1014839429" sldId="265"/>
            <ac:spMk id="6" creationId="{C519BC6C-7E44-4491-B90C-8F076CDEBCB8}"/>
          </ac:spMkLst>
        </pc:spChg>
        <pc:spChg chg="mod">
          <ac:chgData name="Sadie Sharp" userId="76a33a09-a46c-4176-9f00-51b6308fa189" providerId="ADAL" clId="{674C6F1E-3201-45D0-96AB-783BAB78E764}" dt="2021-08-04T13:15:56.571" v="141" actId="14100"/>
          <ac:spMkLst>
            <pc:docMk/>
            <pc:sldMk cId="1014839429" sldId="265"/>
            <ac:spMk id="12" creationId="{591182E3-9F0E-4EDC-9FED-A978EC38D8FC}"/>
          </ac:spMkLst>
        </pc:spChg>
        <pc:picChg chg="del">
          <ac:chgData name="Sadie Sharp" userId="76a33a09-a46c-4176-9f00-51b6308fa189" providerId="ADAL" clId="{674C6F1E-3201-45D0-96AB-783BAB78E764}" dt="2021-08-04T13:12:56.471" v="80" actId="478"/>
          <ac:picMkLst>
            <pc:docMk/>
            <pc:sldMk cId="1014839429" sldId="265"/>
            <ac:picMk id="3" creationId="{3F8E9F0F-1749-4F47-9B30-39877AF46BE2}"/>
          </ac:picMkLst>
        </pc:picChg>
        <pc:picChg chg="mod">
          <ac:chgData name="Sadie Sharp" userId="76a33a09-a46c-4176-9f00-51b6308fa189" providerId="ADAL" clId="{674C6F1E-3201-45D0-96AB-783BAB78E764}" dt="2021-08-04T13:14:06.047" v="94" actId="1076"/>
          <ac:picMkLst>
            <pc:docMk/>
            <pc:sldMk cId="1014839429" sldId="265"/>
            <ac:picMk id="7" creationId="{483F6D63-5100-449D-8474-139FE49AFC90}"/>
          </ac:picMkLst>
        </pc:picChg>
        <pc:picChg chg="add mod ord">
          <ac:chgData name="Sadie Sharp" userId="76a33a09-a46c-4176-9f00-51b6308fa189" providerId="ADAL" clId="{674C6F1E-3201-45D0-96AB-783BAB78E764}" dt="2021-08-04T13:15:44.263" v="140" actId="14100"/>
          <ac:picMkLst>
            <pc:docMk/>
            <pc:sldMk cId="1014839429" sldId="265"/>
            <ac:picMk id="10" creationId="{5B262401-2E8A-4887-AB39-ECD93BB95506}"/>
          </ac:picMkLst>
        </pc:picChg>
      </pc:sldChg>
      <pc:sldChg chg="del">
        <pc:chgData name="Sadie Sharp" userId="76a33a09-a46c-4176-9f00-51b6308fa189" providerId="ADAL" clId="{674C6F1E-3201-45D0-96AB-783BAB78E764}" dt="2021-08-04T13:07:42.201" v="0" actId="47"/>
        <pc:sldMkLst>
          <pc:docMk/>
          <pc:sldMk cId="4265856051" sldId="333"/>
        </pc:sldMkLst>
      </pc:sldChg>
      <pc:sldChg chg="addSp modSp mod ord">
        <pc:chgData name="Sadie Sharp" userId="76a33a09-a46c-4176-9f00-51b6308fa189" providerId="ADAL" clId="{674C6F1E-3201-45D0-96AB-783BAB78E764}" dt="2021-08-04T13:59:38.726" v="328"/>
        <pc:sldMkLst>
          <pc:docMk/>
          <pc:sldMk cId="4089104826" sldId="339"/>
        </pc:sldMkLst>
        <pc:spChg chg="mod">
          <ac:chgData name="Sadie Sharp" userId="76a33a09-a46c-4176-9f00-51b6308fa189" providerId="ADAL" clId="{674C6F1E-3201-45D0-96AB-783BAB78E764}" dt="2021-08-04T13:18:33.795" v="174" actId="20577"/>
          <ac:spMkLst>
            <pc:docMk/>
            <pc:sldMk cId="4089104826" sldId="339"/>
            <ac:spMk id="12" creationId="{FC9F4AD1-61D6-4957-ACDC-08C208D25D63}"/>
          </ac:spMkLst>
        </pc:spChg>
        <pc:spChg chg="add mod">
          <ac:chgData name="Sadie Sharp" userId="76a33a09-a46c-4176-9f00-51b6308fa189" providerId="ADAL" clId="{674C6F1E-3201-45D0-96AB-783BAB78E764}" dt="2021-08-04T13:58:52.038" v="325" actId="20577"/>
          <ac:spMkLst>
            <pc:docMk/>
            <pc:sldMk cId="4089104826" sldId="339"/>
            <ac:spMk id="13" creationId="{8ADE1915-33D5-4861-A6C0-DCD3AA3770B4}"/>
          </ac:spMkLst>
        </pc:spChg>
        <pc:spChg chg="add mod">
          <ac:chgData name="Sadie Sharp" userId="76a33a09-a46c-4176-9f00-51b6308fa189" providerId="ADAL" clId="{674C6F1E-3201-45D0-96AB-783BAB78E764}" dt="2021-08-04T13:58:47.289" v="319" actId="1076"/>
          <ac:spMkLst>
            <pc:docMk/>
            <pc:sldMk cId="4089104826" sldId="339"/>
            <ac:spMk id="15" creationId="{2C441DAE-9939-4579-BA60-4C07BC382530}"/>
          </ac:spMkLst>
        </pc:spChg>
      </pc:sldChg>
      <pc:sldChg chg="del">
        <pc:chgData name="Sadie Sharp" userId="76a33a09-a46c-4176-9f00-51b6308fa189" providerId="ADAL" clId="{674C6F1E-3201-45D0-96AB-783BAB78E764}" dt="2021-08-04T13:08:46.242" v="14" actId="47"/>
        <pc:sldMkLst>
          <pc:docMk/>
          <pc:sldMk cId="1556749522" sldId="341"/>
        </pc:sldMkLst>
      </pc:sldChg>
      <pc:sldChg chg="modSp mod">
        <pc:chgData name="Sadie Sharp" userId="76a33a09-a46c-4176-9f00-51b6308fa189" providerId="ADAL" clId="{674C6F1E-3201-45D0-96AB-783BAB78E764}" dt="2021-08-04T14:00:34.820" v="336" actId="1076"/>
        <pc:sldMkLst>
          <pc:docMk/>
          <pc:sldMk cId="1760626487" sldId="349"/>
        </pc:sldMkLst>
        <pc:spChg chg="mod">
          <ac:chgData name="Sadie Sharp" userId="76a33a09-a46c-4176-9f00-51b6308fa189" providerId="ADAL" clId="{674C6F1E-3201-45D0-96AB-783BAB78E764}" dt="2021-08-04T14:00:30.004" v="335" actId="20577"/>
          <ac:spMkLst>
            <pc:docMk/>
            <pc:sldMk cId="1760626487" sldId="349"/>
            <ac:spMk id="3" creationId="{3D997752-DA83-4D24-9F7C-DDF902C63337}"/>
          </ac:spMkLst>
        </pc:spChg>
        <pc:picChg chg="mod">
          <ac:chgData name="Sadie Sharp" userId="76a33a09-a46c-4176-9f00-51b6308fa189" providerId="ADAL" clId="{674C6F1E-3201-45D0-96AB-783BAB78E764}" dt="2021-08-04T14:00:34.820" v="336" actId="1076"/>
          <ac:picMkLst>
            <pc:docMk/>
            <pc:sldMk cId="1760626487" sldId="349"/>
            <ac:picMk id="21" creationId="{FFD55757-4373-42B1-9BA0-9122BD9182B0}"/>
          </ac:picMkLst>
        </pc:picChg>
      </pc:sldChg>
      <pc:sldChg chg="modSp del mod">
        <pc:chgData name="Sadie Sharp" userId="76a33a09-a46c-4176-9f00-51b6308fa189" providerId="ADAL" clId="{674C6F1E-3201-45D0-96AB-783BAB78E764}" dt="2021-08-04T13:16:03.399" v="142" actId="47"/>
        <pc:sldMkLst>
          <pc:docMk/>
          <pc:sldMk cId="3702507672" sldId="351"/>
        </pc:sldMkLst>
        <pc:spChg chg="mod">
          <ac:chgData name="Sadie Sharp" userId="76a33a09-a46c-4176-9f00-51b6308fa189" providerId="ADAL" clId="{674C6F1E-3201-45D0-96AB-783BAB78E764}" dt="2021-08-04T13:10:44.794" v="78" actId="14100"/>
          <ac:spMkLst>
            <pc:docMk/>
            <pc:sldMk cId="3702507672" sldId="351"/>
            <ac:spMk id="12" creationId="{FC9F4AD1-61D6-4957-ACDC-08C208D25D63}"/>
          </ac:spMkLst>
        </pc:spChg>
      </pc:sldChg>
      <pc:sldChg chg="modSp del mod">
        <pc:chgData name="Sadie Sharp" userId="76a33a09-a46c-4176-9f00-51b6308fa189" providerId="ADAL" clId="{674C6F1E-3201-45D0-96AB-783BAB78E764}" dt="2021-08-04T13:59:55.533" v="329" actId="47"/>
        <pc:sldMkLst>
          <pc:docMk/>
          <pc:sldMk cId="544039344" sldId="355"/>
        </pc:sldMkLst>
        <pc:spChg chg="mod">
          <ac:chgData name="Sadie Sharp" userId="76a33a09-a46c-4176-9f00-51b6308fa189" providerId="ADAL" clId="{674C6F1E-3201-45D0-96AB-783BAB78E764}" dt="2021-08-04T13:17:04.273" v="150" actId="14100"/>
          <ac:spMkLst>
            <pc:docMk/>
            <pc:sldMk cId="544039344" sldId="355"/>
            <ac:spMk id="12" creationId="{FC9F4AD1-61D6-4957-ACDC-08C208D25D63}"/>
          </ac:spMkLst>
        </pc:spChg>
      </pc:sldChg>
      <pc:sldChg chg="del">
        <pc:chgData name="Sadie Sharp" userId="76a33a09-a46c-4176-9f00-51b6308fa189" providerId="ADAL" clId="{674C6F1E-3201-45D0-96AB-783BAB78E764}" dt="2021-08-04T13:59:11.985" v="326" actId="47"/>
        <pc:sldMkLst>
          <pc:docMk/>
          <pc:sldMk cId="3723580054" sldId="356"/>
        </pc:sldMkLst>
      </pc:sldChg>
      <pc:sldChg chg="modSp mod">
        <pc:chgData name="Sadie Sharp" userId="76a33a09-a46c-4176-9f00-51b6308fa189" providerId="ADAL" clId="{674C6F1E-3201-45D0-96AB-783BAB78E764}" dt="2021-08-04T14:00:47.111" v="337" actId="14100"/>
        <pc:sldMkLst>
          <pc:docMk/>
          <pc:sldMk cId="2307694578" sldId="359"/>
        </pc:sldMkLst>
        <pc:spChg chg="mod">
          <ac:chgData name="Sadie Sharp" userId="76a33a09-a46c-4176-9f00-51b6308fa189" providerId="ADAL" clId="{674C6F1E-3201-45D0-96AB-783BAB78E764}" dt="2021-08-04T14:00:47.111" v="337" actId="14100"/>
          <ac:spMkLst>
            <pc:docMk/>
            <pc:sldMk cId="2307694578" sldId="359"/>
            <ac:spMk id="12" creationId="{FC9F4AD1-61D6-4957-ACDC-08C208D25D63}"/>
          </ac:spMkLst>
        </pc:spChg>
        <pc:spChg chg="mod">
          <ac:chgData name="Sadie Sharp" userId="76a33a09-a46c-4176-9f00-51b6308fa189" providerId="ADAL" clId="{674C6F1E-3201-45D0-96AB-783BAB78E764}" dt="2021-08-04T13:10:02.932" v="58" actId="20577"/>
          <ac:spMkLst>
            <pc:docMk/>
            <pc:sldMk cId="2307694578" sldId="359"/>
            <ac:spMk id="15" creationId="{E8EF1DB8-242D-4C99-A229-BB986925EFD7}"/>
          </ac:spMkLst>
        </pc:spChg>
        <pc:spChg chg="mod">
          <ac:chgData name="Sadie Sharp" userId="76a33a09-a46c-4176-9f00-51b6308fa189" providerId="ADAL" clId="{674C6F1E-3201-45D0-96AB-783BAB78E764}" dt="2021-08-04T13:11:43.448" v="79" actId="14100"/>
          <ac:spMkLst>
            <pc:docMk/>
            <pc:sldMk cId="2307694578" sldId="359"/>
            <ac:spMk id="18" creationId="{E16F65A7-5A29-4E82-B673-23570A938119}"/>
          </ac:spMkLst>
        </pc:spChg>
      </pc:sldChg>
      <pc:sldChg chg="modSp new del mod">
        <pc:chgData name="Sadie Sharp" userId="76a33a09-a46c-4176-9f00-51b6308fa189" providerId="ADAL" clId="{674C6F1E-3201-45D0-96AB-783BAB78E764}" dt="2021-08-04T14:00:24.155" v="332" actId="47"/>
        <pc:sldMkLst>
          <pc:docMk/>
          <pc:sldMk cId="3753708472" sldId="360"/>
        </pc:sldMkLst>
        <pc:spChg chg="mod">
          <ac:chgData name="Sadie Sharp" userId="76a33a09-a46c-4176-9f00-51b6308fa189" providerId="ADAL" clId="{674C6F1E-3201-45D0-96AB-783BAB78E764}" dt="2021-08-04T14:00:22.164" v="331" actId="20577"/>
          <ac:spMkLst>
            <pc:docMk/>
            <pc:sldMk cId="3753708472" sldId="360"/>
            <ac:spMk id="2" creationId="{EC9C3666-A4C2-4402-94E8-8D938D3E19C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AAEA3F-AF9A-432E-AB35-E1E08FC1ECD8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8FA91A64-6299-4F62-846D-245FCBE2F0C6}">
      <dgm:prSet phldrT="[Text]"/>
      <dgm:spPr/>
      <dgm:t>
        <a:bodyPr/>
        <a:lstStyle/>
        <a:p>
          <a:r>
            <a:rPr lang="en-GB" b="1"/>
            <a:t>Self-Employment Project</a:t>
          </a:r>
        </a:p>
      </dgm:t>
    </dgm:pt>
    <dgm:pt modelId="{6A39DC26-758E-4848-B3F0-C8FE8A245614}" type="parTrans" cxnId="{512441DD-3EEB-4F0D-AB57-1B03C4AD9A7D}">
      <dgm:prSet/>
      <dgm:spPr/>
      <dgm:t>
        <a:bodyPr/>
        <a:lstStyle/>
        <a:p>
          <a:endParaRPr lang="en-GB"/>
        </a:p>
      </dgm:t>
    </dgm:pt>
    <dgm:pt modelId="{56008198-29ED-4BDF-9CCA-3519EF97A94E}" type="sibTrans" cxnId="{512441DD-3EEB-4F0D-AB57-1B03C4AD9A7D}">
      <dgm:prSet/>
      <dgm:spPr/>
      <dgm:t>
        <a:bodyPr/>
        <a:lstStyle/>
        <a:p>
          <a:endParaRPr lang="en-GB"/>
        </a:p>
      </dgm:t>
    </dgm:pt>
    <dgm:pt modelId="{38109176-484D-4F79-888A-C1C62EC73F18}">
      <dgm:prSet phldrT="[Text]" custT="1"/>
      <dgm:spPr/>
      <dgm:t>
        <a:bodyPr/>
        <a:lstStyle/>
        <a:p>
          <a:r>
            <a:rPr lang="en-GB" sz="2000" b="1"/>
            <a:t>Youth Magazine</a:t>
          </a:r>
        </a:p>
      </dgm:t>
    </dgm:pt>
    <dgm:pt modelId="{64D67A84-5AEB-4560-885B-009FDBD26A39}" type="parTrans" cxnId="{EC4B26DE-A2ED-4F77-9BAA-FEC9465D2B41}">
      <dgm:prSet/>
      <dgm:spPr/>
      <dgm:t>
        <a:bodyPr/>
        <a:lstStyle/>
        <a:p>
          <a:endParaRPr lang="en-GB"/>
        </a:p>
      </dgm:t>
    </dgm:pt>
    <dgm:pt modelId="{BC1CF5D9-CE13-40AA-935B-809B89004BBD}" type="sibTrans" cxnId="{EC4B26DE-A2ED-4F77-9BAA-FEC9465D2B41}">
      <dgm:prSet/>
      <dgm:spPr/>
      <dgm:t>
        <a:bodyPr/>
        <a:lstStyle/>
        <a:p>
          <a:endParaRPr lang="en-GB"/>
        </a:p>
      </dgm:t>
    </dgm:pt>
    <dgm:pt modelId="{B0DF4648-C81C-40FE-A804-3D903B7B57F4}">
      <dgm:prSet phldrT="[Text]" custT="1"/>
      <dgm:spPr/>
      <dgm:t>
        <a:bodyPr/>
        <a:lstStyle/>
        <a:p>
          <a:r>
            <a:rPr lang="en-GB" sz="2000" b="1"/>
            <a:t>Digital Media Agency</a:t>
          </a:r>
        </a:p>
      </dgm:t>
    </dgm:pt>
    <dgm:pt modelId="{C60B78AE-1AC4-4898-ABED-93687FA3F31A}" type="parTrans" cxnId="{3C56C9DA-C743-442F-9E95-E66046DB03C3}">
      <dgm:prSet/>
      <dgm:spPr/>
      <dgm:t>
        <a:bodyPr/>
        <a:lstStyle/>
        <a:p>
          <a:endParaRPr lang="en-GB"/>
        </a:p>
      </dgm:t>
    </dgm:pt>
    <dgm:pt modelId="{DF4B7D3B-D228-400B-9988-400A90D10022}" type="sibTrans" cxnId="{3C56C9DA-C743-442F-9E95-E66046DB03C3}">
      <dgm:prSet/>
      <dgm:spPr/>
      <dgm:t>
        <a:bodyPr/>
        <a:lstStyle/>
        <a:p>
          <a:endParaRPr lang="en-GB"/>
        </a:p>
      </dgm:t>
    </dgm:pt>
    <dgm:pt modelId="{2BBB1CD2-0646-4BE0-864D-7C928AFFBBEC}" type="pres">
      <dgm:prSet presAssocID="{76AAEA3F-AF9A-432E-AB35-E1E08FC1ECD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5E41E06-F49F-4C5A-9E1C-77DBB577F200}" type="pres">
      <dgm:prSet presAssocID="{8FA91A64-6299-4F62-846D-245FCBE2F0C6}" presName="gear1" presStyleLbl="node1" presStyleIdx="0" presStyleCnt="3">
        <dgm:presLayoutVars>
          <dgm:chMax val="1"/>
          <dgm:bulletEnabled val="1"/>
        </dgm:presLayoutVars>
      </dgm:prSet>
      <dgm:spPr/>
    </dgm:pt>
    <dgm:pt modelId="{CD6C1660-7213-4D69-8569-E228248C6270}" type="pres">
      <dgm:prSet presAssocID="{8FA91A64-6299-4F62-846D-245FCBE2F0C6}" presName="gear1srcNode" presStyleLbl="node1" presStyleIdx="0" presStyleCnt="3"/>
      <dgm:spPr/>
    </dgm:pt>
    <dgm:pt modelId="{D31458CA-862A-4C10-B828-CA6D5825BB49}" type="pres">
      <dgm:prSet presAssocID="{8FA91A64-6299-4F62-846D-245FCBE2F0C6}" presName="gear1dstNode" presStyleLbl="node1" presStyleIdx="0" presStyleCnt="3"/>
      <dgm:spPr/>
    </dgm:pt>
    <dgm:pt modelId="{6D7EF172-3B8A-4BA4-B4FE-317BADD0CA8D}" type="pres">
      <dgm:prSet presAssocID="{38109176-484D-4F79-888A-C1C62EC73F18}" presName="gear2" presStyleLbl="node1" presStyleIdx="1" presStyleCnt="3" custScaleX="115173" custScaleY="107082" custLinFactNeighborY="-2110">
        <dgm:presLayoutVars>
          <dgm:chMax val="1"/>
          <dgm:bulletEnabled val="1"/>
        </dgm:presLayoutVars>
      </dgm:prSet>
      <dgm:spPr/>
    </dgm:pt>
    <dgm:pt modelId="{C66B6D2C-ABC6-4EF5-BC60-B1F1CAE01CA8}" type="pres">
      <dgm:prSet presAssocID="{38109176-484D-4F79-888A-C1C62EC73F18}" presName="gear2srcNode" presStyleLbl="node1" presStyleIdx="1" presStyleCnt="3"/>
      <dgm:spPr/>
    </dgm:pt>
    <dgm:pt modelId="{38B70FEE-21D7-4EB0-B295-8F03DA7916D8}" type="pres">
      <dgm:prSet presAssocID="{38109176-484D-4F79-888A-C1C62EC73F18}" presName="gear2dstNode" presStyleLbl="node1" presStyleIdx="1" presStyleCnt="3"/>
      <dgm:spPr/>
    </dgm:pt>
    <dgm:pt modelId="{D57598B1-E6FB-4778-91A6-4DB27CE021A4}" type="pres">
      <dgm:prSet presAssocID="{B0DF4648-C81C-40FE-A804-3D903B7B57F4}" presName="gear3" presStyleLbl="node1" presStyleIdx="2" presStyleCnt="3"/>
      <dgm:spPr/>
    </dgm:pt>
    <dgm:pt modelId="{0313DC1C-62FA-4663-B245-77A61E3D29A8}" type="pres">
      <dgm:prSet presAssocID="{B0DF4648-C81C-40FE-A804-3D903B7B57F4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C3B6FDF-3B89-4F99-9504-7800C8D6EC61}" type="pres">
      <dgm:prSet presAssocID="{B0DF4648-C81C-40FE-A804-3D903B7B57F4}" presName="gear3srcNode" presStyleLbl="node1" presStyleIdx="2" presStyleCnt="3"/>
      <dgm:spPr/>
    </dgm:pt>
    <dgm:pt modelId="{AFFF3E73-3A4E-4E74-B9BF-FDCEFA1D718B}" type="pres">
      <dgm:prSet presAssocID="{B0DF4648-C81C-40FE-A804-3D903B7B57F4}" presName="gear3dstNode" presStyleLbl="node1" presStyleIdx="2" presStyleCnt="3"/>
      <dgm:spPr/>
    </dgm:pt>
    <dgm:pt modelId="{D8AAC3EF-B61D-4FF0-9FCC-A15E1929795F}" type="pres">
      <dgm:prSet presAssocID="{56008198-29ED-4BDF-9CCA-3519EF97A94E}" presName="connector1" presStyleLbl="sibTrans2D1" presStyleIdx="0" presStyleCnt="3"/>
      <dgm:spPr/>
    </dgm:pt>
    <dgm:pt modelId="{8B2D89A3-70AB-4964-92EF-D046D9FE7006}" type="pres">
      <dgm:prSet presAssocID="{BC1CF5D9-CE13-40AA-935B-809B89004BBD}" presName="connector2" presStyleLbl="sibTrans2D1" presStyleIdx="1" presStyleCnt="3"/>
      <dgm:spPr/>
    </dgm:pt>
    <dgm:pt modelId="{EB7F5E2A-B8B7-4B9B-8331-EC2B63A004F1}" type="pres">
      <dgm:prSet presAssocID="{DF4B7D3B-D228-400B-9988-400A90D10022}" presName="connector3" presStyleLbl="sibTrans2D1" presStyleIdx="2" presStyleCnt="3"/>
      <dgm:spPr/>
    </dgm:pt>
  </dgm:ptLst>
  <dgm:cxnLst>
    <dgm:cxn modelId="{70B42A00-F46B-4BAA-BA15-4DE185E2DA7F}" type="presOf" srcId="{38109176-484D-4F79-888A-C1C62EC73F18}" destId="{38B70FEE-21D7-4EB0-B295-8F03DA7916D8}" srcOrd="2" destOrd="0" presId="urn:microsoft.com/office/officeart/2005/8/layout/gear1"/>
    <dgm:cxn modelId="{B39EEE0C-AF8E-4609-8B98-1EA0D0D15AE9}" type="presOf" srcId="{DF4B7D3B-D228-400B-9988-400A90D10022}" destId="{EB7F5E2A-B8B7-4B9B-8331-EC2B63A004F1}" srcOrd="0" destOrd="0" presId="urn:microsoft.com/office/officeart/2005/8/layout/gear1"/>
    <dgm:cxn modelId="{8E88D716-9571-4985-B53A-FA77AF106F92}" type="presOf" srcId="{8FA91A64-6299-4F62-846D-245FCBE2F0C6}" destId="{35E41E06-F49F-4C5A-9E1C-77DBB577F200}" srcOrd="0" destOrd="0" presId="urn:microsoft.com/office/officeart/2005/8/layout/gear1"/>
    <dgm:cxn modelId="{13320039-E57A-4B1D-88DF-63F7A0075B6C}" type="presOf" srcId="{38109176-484D-4F79-888A-C1C62EC73F18}" destId="{6D7EF172-3B8A-4BA4-B4FE-317BADD0CA8D}" srcOrd="0" destOrd="0" presId="urn:microsoft.com/office/officeart/2005/8/layout/gear1"/>
    <dgm:cxn modelId="{8D83983B-20EA-4CAF-8399-8EAF0E8B0BBA}" type="presOf" srcId="{B0DF4648-C81C-40FE-A804-3D903B7B57F4}" destId="{0313DC1C-62FA-4663-B245-77A61E3D29A8}" srcOrd="1" destOrd="0" presId="urn:microsoft.com/office/officeart/2005/8/layout/gear1"/>
    <dgm:cxn modelId="{F793865E-62F4-4C72-9EBA-09021C9DDD8A}" type="presOf" srcId="{8FA91A64-6299-4F62-846D-245FCBE2F0C6}" destId="{CD6C1660-7213-4D69-8569-E228248C6270}" srcOrd="1" destOrd="0" presId="urn:microsoft.com/office/officeart/2005/8/layout/gear1"/>
    <dgm:cxn modelId="{38D5116C-7D94-4E62-B89A-18D0D56DED14}" type="presOf" srcId="{76AAEA3F-AF9A-432E-AB35-E1E08FC1ECD8}" destId="{2BBB1CD2-0646-4BE0-864D-7C928AFFBBEC}" srcOrd="0" destOrd="0" presId="urn:microsoft.com/office/officeart/2005/8/layout/gear1"/>
    <dgm:cxn modelId="{6E1E9377-C8E2-4A6B-9558-9F73471AA713}" type="presOf" srcId="{B0DF4648-C81C-40FE-A804-3D903B7B57F4}" destId="{AFFF3E73-3A4E-4E74-B9BF-FDCEFA1D718B}" srcOrd="3" destOrd="0" presId="urn:microsoft.com/office/officeart/2005/8/layout/gear1"/>
    <dgm:cxn modelId="{C4FE3693-54E2-479F-AE8C-2FAB0497CDC4}" type="presOf" srcId="{8FA91A64-6299-4F62-846D-245FCBE2F0C6}" destId="{D31458CA-862A-4C10-B828-CA6D5825BB49}" srcOrd="2" destOrd="0" presId="urn:microsoft.com/office/officeart/2005/8/layout/gear1"/>
    <dgm:cxn modelId="{4D9525A7-E75A-4D5D-8DBA-D60EC6A1EBF7}" type="presOf" srcId="{38109176-484D-4F79-888A-C1C62EC73F18}" destId="{C66B6D2C-ABC6-4EF5-BC60-B1F1CAE01CA8}" srcOrd="1" destOrd="0" presId="urn:microsoft.com/office/officeart/2005/8/layout/gear1"/>
    <dgm:cxn modelId="{3C56C9DA-C743-442F-9E95-E66046DB03C3}" srcId="{76AAEA3F-AF9A-432E-AB35-E1E08FC1ECD8}" destId="{B0DF4648-C81C-40FE-A804-3D903B7B57F4}" srcOrd="2" destOrd="0" parTransId="{C60B78AE-1AC4-4898-ABED-93687FA3F31A}" sibTransId="{DF4B7D3B-D228-400B-9988-400A90D10022}"/>
    <dgm:cxn modelId="{512441DD-3EEB-4F0D-AB57-1B03C4AD9A7D}" srcId="{76AAEA3F-AF9A-432E-AB35-E1E08FC1ECD8}" destId="{8FA91A64-6299-4F62-846D-245FCBE2F0C6}" srcOrd="0" destOrd="0" parTransId="{6A39DC26-758E-4848-B3F0-C8FE8A245614}" sibTransId="{56008198-29ED-4BDF-9CCA-3519EF97A94E}"/>
    <dgm:cxn modelId="{EC4B26DE-A2ED-4F77-9BAA-FEC9465D2B41}" srcId="{76AAEA3F-AF9A-432E-AB35-E1E08FC1ECD8}" destId="{38109176-484D-4F79-888A-C1C62EC73F18}" srcOrd="1" destOrd="0" parTransId="{64D67A84-5AEB-4560-885B-009FDBD26A39}" sibTransId="{BC1CF5D9-CE13-40AA-935B-809B89004BBD}"/>
    <dgm:cxn modelId="{04173EE0-92DE-431C-84C4-FE206F2E1D47}" type="presOf" srcId="{BC1CF5D9-CE13-40AA-935B-809B89004BBD}" destId="{8B2D89A3-70AB-4964-92EF-D046D9FE7006}" srcOrd="0" destOrd="0" presId="urn:microsoft.com/office/officeart/2005/8/layout/gear1"/>
    <dgm:cxn modelId="{975058E9-E58A-4886-BCDF-133C9B269AB5}" type="presOf" srcId="{B0DF4648-C81C-40FE-A804-3D903B7B57F4}" destId="{6C3B6FDF-3B89-4F99-9504-7800C8D6EC61}" srcOrd="2" destOrd="0" presId="urn:microsoft.com/office/officeart/2005/8/layout/gear1"/>
    <dgm:cxn modelId="{06C598F0-652C-4D82-A2F6-23962ECF2040}" type="presOf" srcId="{B0DF4648-C81C-40FE-A804-3D903B7B57F4}" destId="{D57598B1-E6FB-4778-91A6-4DB27CE021A4}" srcOrd="0" destOrd="0" presId="urn:microsoft.com/office/officeart/2005/8/layout/gear1"/>
    <dgm:cxn modelId="{1EC623F7-DBA0-4238-9F89-412E791CAB37}" type="presOf" srcId="{56008198-29ED-4BDF-9CCA-3519EF97A94E}" destId="{D8AAC3EF-B61D-4FF0-9FCC-A15E1929795F}" srcOrd="0" destOrd="0" presId="urn:microsoft.com/office/officeart/2005/8/layout/gear1"/>
    <dgm:cxn modelId="{12A78F2E-5499-4BDA-9E57-8C90829CAAF5}" type="presParOf" srcId="{2BBB1CD2-0646-4BE0-864D-7C928AFFBBEC}" destId="{35E41E06-F49F-4C5A-9E1C-77DBB577F200}" srcOrd="0" destOrd="0" presId="urn:microsoft.com/office/officeart/2005/8/layout/gear1"/>
    <dgm:cxn modelId="{B0687943-66F3-4138-A5BF-421B96A5A6E1}" type="presParOf" srcId="{2BBB1CD2-0646-4BE0-864D-7C928AFFBBEC}" destId="{CD6C1660-7213-4D69-8569-E228248C6270}" srcOrd="1" destOrd="0" presId="urn:microsoft.com/office/officeart/2005/8/layout/gear1"/>
    <dgm:cxn modelId="{A1EEDC91-D3E7-4112-A552-ECD0247829C5}" type="presParOf" srcId="{2BBB1CD2-0646-4BE0-864D-7C928AFFBBEC}" destId="{D31458CA-862A-4C10-B828-CA6D5825BB49}" srcOrd="2" destOrd="0" presId="urn:microsoft.com/office/officeart/2005/8/layout/gear1"/>
    <dgm:cxn modelId="{3289A0BA-C987-4D23-AE69-7342978CE061}" type="presParOf" srcId="{2BBB1CD2-0646-4BE0-864D-7C928AFFBBEC}" destId="{6D7EF172-3B8A-4BA4-B4FE-317BADD0CA8D}" srcOrd="3" destOrd="0" presId="urn:microsoft.com/office/officeart/2005/8/layout/gear1"/>
    <dgm:cxn modelId="{B1AA657E-5898-4E5B-B0F7-343D7FA4D4F8}" type="presParOf" srcId="{2BBB1CD2-0646-4BE0-864D-7C928AFFBBEC}" destId="{C66B6D2C-ABC6-4EF5-BC60-B1F1CAE01CA8}" srcOrd="4" destOrd="0" presId="urn:microsoft.com/office/officeart/2005/8/layout/gear1"/>
    <dgm:cxn modelId="{B994D0C2-DDE4-4BB0-A805-FE30D05C9C00}" type="presParOf" srcId="{2BBB1CD2-0646-4BE0-864D-7C928AFFBBEC}" destId="{38B70FEE-21D7-4EB0-B295-8F03DA7916D8}" srcOrd="5" destOrd="0" presId="urn:microsoft.com/office/officeart/2005/8/layout/gear1"/>
    <dgm:cxn modelId="{3B8FCA82-955C-4B8D-89CF-538F073F0651}" type="presParOf" srcId="{2BBB1CD2-0646-4BE0-864D-7C928AFFBBEC}" destId="{D57598B1-E6FB-4778-91A6-4DB27CE021A4}" srcOrd="6" destOrd="0" presId="urn:microsoft.com/office/officeart/2005/8/layout/gear1"/>
    <dgm:cxn modelId="{B788C181-46E4-478C-BF90-BE47CA15D87E}" type="presParOf" srcId="{2BBB1CD2-0646-4BE0-864D-7C928AFFBBEC}" destId="{0313DC1C-62FA-4663-B245-77A61E3D29A8}" srcOrd="7" destOrd="0" presId="urn:microsoft.com/office/officeart/2005/8/layout/gear1"/>
    <dgm:cxn modelId="{C1EAFEAB-06F7-4883-94CA-A5044E62906A}" type="presParOf" srcId="{2BBB1CD2-0646-4BE0-864D-7C928AFFBBEC}" destId="{6C3B6FDF-3B89-4F99-9504-7800C8D6EC61}" srcOrd="8" destOrd="0" presId="urn:microsoft.com/office/officeart/2005/8/layout/gear1"/>
    <dgm:cxn modelId="{E95D9EF6-47CA-46BF-859F-66AF4E1D2281}" type="presParOf" srcId="{2BBB1CD2-0646-4BE0-864D-7C928AFFBBEC}" destId="{AFFF3E73-3A4E-4E74-B9BF-FDCEFA1D718B}" srcOrd="9" destOrd="0" presId="urn:microsoft.com/office/officeart/2005/8/layout/gear1"/>
    <dgm:cxn modelId="{3231FBB1-648F-4C35-A8E9-B04773B3DA86}" type="presParOf" srcId="{2BBB1CD2-0646-4BE0-864D-7C928AFFBBEC}" destId="{D8AAC3EF-B61D-4FF0-9FCC-A15E1929795F}" srcOrd="10" destOrd="0" presId="urn:microsoft.com/office/officeart/2005/8/layout/gear1"/>
    <dgm:cxn modelId="{811CE371-2733-4620-9715-41FD26BF6C42}" type="presParOf" srcId="{2BBB1CD2-0646-4BE0-864D-7C928AFFBBEC}" destId="{8B2D89A3-70AB-4964-92EF-D046D9FE7006}" srcOrd="11" destOrd="0" presId="urn:microsoft.com/office/officeart/2005/8/layout/gear1"/>
    <dgm:cxn modelId="{7673FB49-BA3E-4794-9CED-47E1FD25D540}" type="presParOf" srcId="{2BBB1CD2-0646-4BE0-864D-7C928AFFBBEC}" destId="{EB7F5E2A-B8B7-4B9B-8331-EC2B63A004F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41E06-F49F-4C5A-9E1C-77DBB577F200}">
      <dsp:nvSpPr>
        <dsp:cNvPr id="0" name=""/>
        <dsp:cNvSpPr/>
      </dsp:nvSpPr>
      <dsp:spPr>
        <a:xfrm>
          <a:off x="3662762" y="2341418"/>
          <a:ext cx="2861733" cy="2861733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Self-Employment Project</a:t>
          </a:r>
        </a:p>
      </dsp:txBody>
      <dsp:txXfrm>
        <a:off x="4238098" y="3011765"/>
        <a:ext cx="1711061" cy="1470990"/>
      </dsp:txXfrm>
    </dsp:sp>
    <dsp:sp modelId="{6D7EF172-3B8A-4BA4-B4FE-317BADD0CA8D}">
      <dsp:nvSpPr>
        <dsp:cNvPr id="0" name=""/>
        <dsp:cNvSpPr/>
      </dsp:nvSpPr>
      <dsp:spPr>
        <a:xfrm>
          <a:off x="1839859" y="1547396"/>
          <a:ext cx="2397050" cy="2228655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/>
            <a:t>Youth Magazine</a:t>
          </a:r>
        </a:p>
      </dsp:txBody>
      <dsp:txXfrm>
        <a:off x="2425408" y="2111858"/>
        <a:ext cx="1225952" cy="1099731"/>
      </dsp:txXfrm>
    </dsp:sp>
    <dsp:sp modelId="{D57598B1-E6FB-4778-91A6-4DB27CE021A4}">
      <dsp:nvSpPr>
        <dsp:cNvPr id="0" name=""/>
        <dsp:cNvSpPr/>
      </dsp:nvSpPr>
      <dsp:spPr>
        <a:xfrm rot="20700000">
          <a:off x="3163472" y="229151"/>
          <a:ext cx="2039210" cy="203921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/>
            <a:t>Digital Media Agency</a:t>
          </a:r>
        </a:p>
      </dsp:txBody>
      <dsp:txXfrm rot="-20700000">
        <a:off x="3610731" y="676409"/>
        <a:ext cx="1144693" cy="1144693"/>
      </dsp:txXfrm>
    </dsp:sp>
    <dsp:sp modelId="{D8AAC3EF-B61D-4FF0-9FCC-A15E1929795F}">
      <dsp:nvSpPr>
        <dsp:cNvPr id="0" name=""/>
        <dsp:cNvSpPr/>
      </dsp:nvSpPr>
      <dsp:spPr>
        <a:xfrm>
          <a:off x="3453948" y="1903169"/>
          <a:ext cx="3663019" cy="3663019"/>
        </a:xfrm>
        <a:prstGeom prst="circularArrow">
          <a:avLst>
            <a:gd name="adj1" fmla="val 4688"/>
            <a:gd name="adj2" fmla="val 299029"/>
            <a:gd name="adj3" fmla="val 2535941"/>
            <a:gd name="adj4" fmla="val 15819316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2D89A3-70AB-4964-92EF-D046D9FE7006}">
      <dsp:nvSpPr>
        <dsp:cNvPr id="0" name=""/>
        <dsp:cNvSpPr/>
      </dsp:nvSpPr>
      <dsp:spPr>
        <a:xfrm>
          <a:off x="1629166" y="1200174"/>
          <a:ext cx="2661412" cy="266141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7F5E2A-B8B7-4B9B-8331-EC2B63A004F1}">
      <dsp:nvSpPr>
        <dsp:cNvPr id="0" name=""/>
        <dsp:cNvSpPr/>
      </dsp:nvSpPr>
      <dsp:spPr>
        <a:xfrm>
          <a:off x="2691782" y="-221842"/>
          <a:ext cx="2869538" cy="286953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75254C9D-84B1-4754-8663-D1A0F0FE27F3}" type="datetimeFigureOut">
              <a:rPr lang="en-GB" smtClean="0"/>
              <a:t>04/08/2021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46FFFFB7-44FF-4415-8371-9B29CFCD3D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5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AD06-D50E-45D1-BD66-FBD73C4BAB72}" type="datetime1">
              <a:rPr lang="en-GB" smtClean="0"/>
              <a:t>04/08/2021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7B29-BF1F-4109-ABF2-E9D84914DB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311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4B14D-E191-4335-9EBD-4181F5EA8F67}" type="datetime1">
              <a:rPr lang="en-GB" smtClean="0"/>
              <a:t>04/08/2021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7B29-BF1F-4109-ABF2-E9D84914DB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95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B77D-96C5-401B-9CC7-8380B8680E4C}" type="datetime1">
              <a:rPr lang="en-GB" smtClean="0"/>
              <a:t>04/08/2021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7B29-BF1F-4109-ABF2-E9D84914DB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346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598EE-23C6-4885-B518-96E0591C9996}" type="datetime1">
              <a:rPr lang="en-GB" smtClean="0"/>
              <a:t>04/08/2021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7B29-BF1F-4109-ABF2-E9D84914DB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988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986B-9A1F-4153-8386-5D8E2E16D72C}" type="datetime1">
              <a:rPr lang="en-GB" smtClean="0"/>
              <a:t>04/08/2021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7B29-BF1F-4109-ABF2-E9D84914DB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165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8B88-B694-4730-8430-2E7A137085C9}" type="datetime1">
              <a:rPr lang="en-GB" smtClean="0"/>
              <a:t>04/08/2021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7B29-BF1F-4109-ABF2-E9D84914DB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65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BB9C-4962-46AC-BAAD-E0A35DA15632}" type="datetime1">
              <a:rPr lang="en-GB" smtClean="0"/>
              <a:t>04/08/2021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7B29-BF1F-4109-ABF2-E9D84914DB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087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001E0-20B2-4DF2-BCE4-35A9DBEB2D4C}" type="datetime1">
              <a:rPr lang="en-GB" smtClean="0"/>
              <a:t>04/08/2021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7B29-BF1F-4109-ABF2-E9D84914DB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737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2037B-BB2F-4298-AA4D-900882D1DD45}" type="datetime1">
              <a:rPr lang="en-GB" smtClean="0"/>
              <a:t>04/08/2021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7B29-BF1F-4109-ABF2-E9D84914DB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954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8694-C096-4647-B670-951A1BB9E22D}" type="datetime1">
              <a:rPr lang="en-GB" smtClean="0"/>
              <a:t>04/08/2021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7B29-BF1F-4109-ABF2-E9D84914DB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049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55C6-0008-44E9-B574-CB233F1933FA}" type="datetime1">
              <a:rPr lang="en-GB" smtClean="0"/>
              <a:t>04/08/2021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7B29-BF1F-4109-ABF2-E9D84914DB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862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A7971-7BED-4046-A902-BD9626C056F1}" type="datetime1">
              <a:rPr lang="en-GB" smtClean="0"/>
              <a:t>04/08/2021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17B29-BF1F-4109-ABF2-E9D84914DB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9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ollarsandsense.sg/what-are-the-different-types-of-unemployment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sychlopaedia.org/work-and-performance/poor-workplace-culture-can-affect-wellbeing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hyperlink" Target="https://www.maxpixel.net/Tick-Mark-Correct-Yes-Check-Check-Mark-Ok-Green-1292787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4.png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holding a sign&#10;&#10;Description automatically generated">
            <a:extLst>
              <a:ext uri="{FF2B5EF4-FFF2-40B4-BE49-F238E27FC236}">
                <a16:creationId xmlns:a16="http://schemas.microsoft.com/office/drawing/2014/main" id="{5B262401-2E8A-4887-AB39-ECD93BB95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21233" y="0"/>
            <a:ext cx="12213234" cy="595301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B572200-3273-46D3-9763-E227E0F01D23}"/>
              </a:ext>
            </a:extLst>
          </p:cNvPr>
          <p:cNvSpPr/>
          <p:nvPr/>
        </p:nvSpPr>
        <p:spPr>
          <a:xfrm>
            <a:off x="9830595" y="66472"/>
            <a:ext cx="1951034" cy="13144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F0E562-1B92-4B93-977C-902D87E913E4}"/>
              </a:ext>
            </a:extLst>
          </p:cNvPr>
          <p:cNvSpPr/>
          <p:nvPr/>
        </p:nvSpPr>
        <p:spPr>
          <a:xfrm>
            <a:off x="10034277" y="359730"/>
            <a:ext cx="2017503" cy="12313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483F6D63-5100-449D-8474-139FE49AFC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165" y="180941"/>
            <a:ext cx="1965357" cy="1295706"/>
          </a:xfrm>
          <a:prstGeom prst="rect">
            <a:avLst/>
          </a:prstGeom>
          <a:effectLst>
            <a:outerShdw blurRad="50800" dist="4953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53F68A-3879-463E-87D8-C79EBF4CB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3080" y="6240168"/>
            <a:ext cx="2743200" cy="365125"/>
          </a:xfrm>
        </p:spPr>
        <p:txBody>
          <a:bodyPr/>
          <a:lstStyle/>
          <a:p>
            <a:fld id="{778FB6BA-18A7-4C66-A1F0-DA4D9CB7808E}" type="slidenum">
              <a:rPr lang="en-GB" sz="2800" b="1">
                <a:solidFill>
                  <a:schemeClr val="bg1"/>
                </a:solidFill>
              </a:rPr>
              <a:t>1</a:t>
            </a:fld>
            <a:endParaRPr lang="en-GB" sz="2800" b="1">
              <a:solidFill>
                <a:schemeClr val="bg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91182E3-9F0E-4EDC-9FED-A978EC38D8FC}"/>
              </a:ext>
            </a:extLst>
          </p:cNvPr>
          <p:cNvSpPr txBox="1">
            <a:spLocks/>
          </p:cNvSpPr>
          <p:nvPr/>
        </p:nvSpPr>
        <p:spPr>
          <a:xfrm>
            <a:off x="-21234" y="5131838"/>
            <a:ext cx="12213233" cy="1760614"/>
          </a:xfrm>
          <a:prstGeom prst="rect">
            <a:avLst/>
          </a:prstGeom>
          <a:solidFill>
            <a:schemeClr val="accent5"/>
          </a:solidFill>
          <a:effectLst>
            <a:outerShdw blurRad="50800" dist="508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u="sng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EMPLOYABILITY THORUGH EXPERIENCE</a:t>
            </a:r>
          </a:p>
          <a:p>
            <a:endParaRPr lang="en-GB" sz="2800" b="1" dirty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Developing young peoples confidence, skills and work readiness through experiential youth enterprise projects</a:t>
            </a:r>
            <a:endParaRPr lang="en-GB" sz="2800" dirty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839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endParaRPr lang="en-US">
              <a:solidFill>
                <a:prstClr val="white"/>
              </a:solidFill>
              <a:latin typeface="Impact" panose="020B080603090205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endParaRPr lang="en-US">
              <a:solidFill>
                <a:prstClr val="white"/>
              </a:solidFill>
              <a:latin typeface="Impact" panose="020B0806030902050204"/>
            </a:endParaRPr>
          </a:p>
        </p:txBody>
      </p:sp>
      <p:pic>
        <p:nvPicPr>
          <p:cNvPr id="3" name="Picture 2" descr="A group of people sitting at desks in a classroom&#10;&#10;Description automatically generated with medium confidence">
            <a:extLst>
              <a:ext uri="{FF2B5EF4-FFF2-40B4-BE49-F238E27FC236}">
                <a16:creationId xmlns:a16="http://schemas.microsoft.com/office/drawing/2014/main" id="{EF61495D-7704-4F6A-8DB7-7CBA24B36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1422495">
            <a:off x="1319168" y="1102339"/>
            <a:ext cx="9554928" cy="446686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F997DE-67B1-4B8F-9CE0-D463206E8D70}"/>
              </a:ext>
            </a:extLst>
          </p:cNvPr>
          <p:cNvSpPr/>
          <p:nvPr/>
        </p:nvSpPr>
        <p:spPr>
          <a:xfrm>
            <a:off x="10602100" y="136528"/>
            <a:ext cx="1298447" cy="9628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7A0825-E11F-4AAE-86B8-846763026BBC}"/>
              </a:ext>
            </a:extLst>
          </p:cNvPr>
          <p:cNvSpPr/>
          <p:nvPr/>
        </p:nvSpPr>
        <p:spPr>
          <a:xfrm>
            <a:off x="10704578" y="271046"/>
            <a:ext cx="1298447" cy="9628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6F358393-D156-47D8-819C-8682975606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" t="14562" r="-63" b="31090"/>
          <a:stretch/>
        </p:blipFill>
        <p:spPr>
          <a:xfrm>
            <a:off x="10758900" y="384410"/>
            <a:ext cx="1151761" cy="76517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C9F4AD1-61D6-4957-ACDC-08C208D25D63}"/>
              </a:ext>
            </a:extLst>
          </p:cNvPr>
          <p:cNvSpPr txBox="1">
            <a:spLocks/>
          </p:cNvSpPr>
          <p:nvPr/>
        </p:nvSpPr>
        <p:spPr>
          <a:xfrm>
            <a:off x="-2" y="285881"/>
            <a:ext cx="6732271" cy="637755"/>
          </a:xfrm>
          <a:prstGeom prst="rect">
            <a:avLst/>
          </a:prstGeom>
          <a:solidFill>
            <a:schemeClr val="accent5"/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“Training Workplace”</a:t>
            </a:r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BFCAF1BF-4FA8-4C0A-957F-3A89B6871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3080" y="6240168"/>
            <a:ext cx="2743200" cy="365125"/>
          </a:xfrm>
        </p:spPr>
        <p:txBody>
          <a:bodyPr/>
          <a:lstStyle/>
          <a:p>
            <a:fld id="{778FB6BA-18A7-4C66-A1F0-DA4D9CB7808E}" type="slidenum">
              <a:rPr lang="en-GB" sz="2800" b="1">
                <a:solidFill>
                  <a:schemeClr val="bg1"/>
                </a:solidFill>
              </a:rPr>
              <a:t>2</a:t>
            </a:fld>
            <a:endParaRPr lang="en-GB" sz="2800" b="1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DE1915-33D5-4861-A6C0-DCD3AA3770B4}"/>
              </a:ext>
            </a:extLst>
          </p:cNvPr>
          <p:cNvSpPr txBox="1"/>
          <p:nvPr/>
        </p:nvSpPr>
        <p:spPr>
          <a:xfrm>
            <a:off x="-4" y="5151079"/>
            <a:ext cx="8105779" cy="120032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Arial Black" panose="020B0A04020102020204" pitchFamily="34" charset="0"/>
              </a:rPr>
              <a:t>               into work, education 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Arial Black" panose="020B0A04020102020204" pitchFamily="34" charset="0"/>
              </a:rPr>
              <a:t>              or self-employment </a:t>
            </a:r>
            <a:endParaRPr lang="en-GB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441DAE-9939-4579-BA60-4C07BC382530}"/>
              </a:ext>
            </a:extLst>
          </p:cNvPr>
          <p:cNvSpPr txBox="1"/>
          <p:nvPr/>
        </p:nvSpPr>
        <p:spPr>
          <a:xfrm>
            <a:off x="-45724" y="5118267"/>
            <a:ext cx="2743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0" dirty="0">
                <a:solidFill>
                  <a:schemeClr val="bg1"/>
                </a:solidFill>
                <a:latin typeface="Arial Black" panose="020B0A04020102020204" pitchFamily="34" charset="0"/>
              </a:rPr>
              <a:t>89%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4089104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endParaRPr lang="en-US">
              <a:solidFill>
                <a:prstClr val="white"/>
              </a:solidFill>
              <a:latin typeface="Impact" panose="020B080603090205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endParaRPr lang="en-US">
              <a:solidFill>
                <a:prstClr val="white"/>
              </a:solidFill>
              <a:latin typeface="Impact" panose="020B080603090205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F997DE-67B1-4B8F-9CE0-D463206E8D70}"/>
              </a:ext>
            </a:extLst>
          </p:cNvPr>
          <p:cNvSpPr/>
          <p:nvPr/>
        </p:nvSpPr>
        <p:spPr>
          <a:xfrm>
            <a:off x="10602100" y="136528"/>
            <a:ext cx="1298447" cy="9628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7A0825-E11F-4AAE-86B8-846763026BBC}"/>
              </a:ext>
            </a:extLst>
          </p:cNvPr>
          <p:cNvSpPr/>
          <p:nvPr/>
        </p:nvSpPr>
        <p:spPr>
          <a:xfrm>
            <a:off x="10704578" y="271046"/>
            <a:ext cx="1298447" cy="9628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6F358393-D156-47D8-819C-8682975606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" t="14562" r="-63" b="31090"/>
          <a:stretch/>
        </p:blipFill>
        <p:spPr>
          <a:xfrm>
            <a:off x="10758900" y="384410"/>
            <a:ext cx="1151761" cy="76517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C9F4AD1-61D6-4957-ACDC-08C208D25D63}"/>
              </a:ext>
            </a:extLst>
          </p:cNvPr>
          <p:cNvSpPr txBox="1">
            <a:spLocks/>
          </p:cNvSpPr>
          <p:nvPr/>
        </p:nvSpPr>
        <p:spPr>
          <a:xfrm>
            <a:off x="-1" y="285881"/>
            <a:ext cx="7169728" cy="637755"/>
          </a:xfrm>
          <a:prstGeom prst="rect">
            <a:avLst/>
          </a:prstGeom>
          <a:solidFill>
            <a:schemeClr val="accent5"/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b="1">
                <a:solidFill>
                  <a:schemeClr val="bg1"/>
                </a:solidFill>
                <a:latin typeface="Arial Black" panose="020B0A04020102020204" pitchFamily="34" charset="0"/>
              </a:rPr>
              <a:t>Project Based Internship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7D7A9D6-9EAF-4CB6-A95D-23C960DBEC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3192852"/>
              </p:ext>
            </p:extLst>
          </p:nvPr>
        </p:nvGraphicFramePr>
        <p:xfrm>
          <a:off x="-316977" y="890369"/>
          <a:ext cx="7845841" cy="5203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062B9D31-4F5D-45BD-B67F-3C2EB306FD68}"/>
              </a:ext>
            </a:extLst>
          </p:cNvPr>
          <p:cNvGrpSpPr/>
          <p:nvPr/>
        </p:nvGrpSpPr>
        <p:grpSpPr>
          <a:xfrm>
            <a:off x="4727901" y="985929"/>
            <a:ext cx="2039211" cy="2039211"/>
            <a:chOff x="3163472" y="229151"/>
            <a:chExt cx="2039210" cy="2039210"/>
          </a:xfrm>
        </p:grpSpPr>
        <p:sp>
          <p:nvSpPr>
            <p:cNvPr id="15" name="Shape 14">
              <a:extLst>
                <a:ext uri="{FF2B5EF4-FFF2-40B4-BE49-F238E27FC236}">
                  <a16:creationId xmlns:a16="http://schemas.microsoft.com/office/drawing/2014/main" id="{0A8566ED-2E16-436F-9C51-7F47C5A5BE90}"/>
                </a:ext>
              </a:extLst>
            </p:cNvPr>
            <p:cNvSpPr/>
            <p:nvPr/>
          </p:nvSpPr>
          <p:spPr>
            <a:xfrm rot="20700000">
              <a:off x="3163472" y="229151"/>
              <a:ext cx="2039210" cy="2039210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Shape 4">
              <a:extLst>
                <a:ext uri="{FF2B5EF4-FFF2-40B4-BE49-F238E27FC236}">
                  <a16:creationId xmlns:a16="http://schemas.microsoft.com/office/drawing/2014/main" id="{B715C3AB-DBA2-4529-A372-1E144077F7E6}"/>
                </a:ext>
              </a:extLst>
            </p:cNvPr>
            <p:cNvSpPr txBox="1"/>
            <p:nvPr/>
          </p:nvSpPr>
          <p:spPr>
            <a:xfrm>
              <a:off x="3610731" y="676409"/>
              <a:ext cx="1144693" cy="1144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1" tIns="24131" rIns="24131" bIns="24131" numCol="1" spcCol="1270" anchor="ctr" anchorCtr="0">
              <a:noAutofit/>
            </a:bodyPr>
            <a:lstStyle/>
            <a:p>
              <a:pPr algn="ctr" defTabSz="84453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b="1"/>
                <a:t>CSR Project</a:t>
              </a:r>
            </a:p>
          </p:txBody>
        </p:sp>
      </p:grpSp>
      <p:sp>
        <p:nvSpPr>
          <p:cNvPr id="14" name="Arrow: Circular 13">
            <a:extLst>
              <a:ext uri="{FF2B5EF4-FFF2-40B4-BE49-F238E27FC236}">
                <a16:creationId xmlns:a16="http://schemas.microsoft.com/office/drawing/2014/main" id="{E39B2849-B0C1-4496-B790-ED2FF44C83E8}"/>
              </a:ext>
            </a:extLst>
          </p:cNvPr>
          <p:cNvSpPr/>
          <p:nvPr/>
        </p:nvSpPr>
        <p:spPr>
          <a:xfrm rot="10474856">
            <a:off x="4290588" y="570765"/>
            <a:ext cx="2869539" cy="2869539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BB907648-D9DA-4F5A-938C-4EE2AFE5D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3080" y="6240168"/>
            <a:ext cx="2743200" cy="365125"/>
          </a:xfrm>
        </p:spPr>
        <p:txBody>
          <a:bodyPr/>
          <a:lstStyle/>
          <a:p>
            <a:fld id="{778FB6BA-18A7-4C66-A1F0-DA4D9CB7808E}" type="slidenum">
              <a:rPr lang="en-GB" sz="2800" b="1">
                <a:solidFill>
                  <a:schemeClr val="bg1"/>
                </a:solidFill>
              </a:rPr>
              <a:t>3</a:t>
            </a:fld>
            <a:endParaRPr lang="en-GB" sz="2800" b="1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997752-DA83-4D24-9F7C-DDF902C63337}"/>
              </a:ext>
            </a:extLst>
          </p:cNvPr>
          <p:cNvSpPr txBox="1"/>
          <p:nvPr/>
        </p:nvSpPr>
        <p:spPr>
          <a:xfrm>
            <a:off x="7624697" y="860032"/>
            <a:ext cx="4255059" cy="5020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>
                <a:latin typeface="Arial Black" panose="020B0A04020102020204" pitchFamily="34" charset="0"/>
              </a:rPr>
              <a:t>Teamworking</a:t>
            </a:r>
          </a:p>
          <a:p>
            <a:pPr>
              <a:lnSpc>
                <a:spcPct val="150000"/>
              </a:lnSpc>
            </a:pPr>
            <a:r>
              <a:rPr lang="en-GB" sz="2400" b="1" dirty="0">
                <a:latin typeface="Arial Black" panose="020B0A04020102020204" pitchFamily="34" charset="0"/>
              </a:rPr>
              <a:t>Time Management</a:t>
            </a:r>
          </a:p>
          <a:p>
            <a:pPr>
              <a:lnSpc>
                <a:spcPct val="150000"/>
              </a:lnSpc>
            </a:pPr>
            <a:r>
              <a:rPr lang="en-GB" sz="2400" b="1" dirty="0">
                <a:latin typeface="Arial Black" panose="020B0A04020102020204" pitchFamily="34" charset="0"/>
              </a:rPr>
              <a:t>Goal Setting</a:t>
            </a:r>
          </a:p>
          <a:p>
            <a:pPr>
              <a:lnSpc>
                <a:spcPct val="150000"/>
              </a:lnSpc>
            </a:pPr>
            <a:r>
              <a:rPr lang="en-GB" sz="2400" b="1" dirty="0">
                <a:latin typeface="Arial Black" panose="020B0A04020102020204" pitchFamily="34" charset="0"/>
              </a:rPr>
              <a:t>Self-Management</a:t>
            </a:r>
          </a:p>
          <a:p>
            <a:pPr>
              <a:lnSpc>
                <a:spcPct val="150000"/>
              </a:lnSpc>
            </a:pPr>
            <a:r>
              <a:rPr lang="en-GB" sz="2400" b="1" dirty="0">
                <a:latin typeface="Arial Black" panose="020B0A04020102020204" pitchFamily="34" charset="0"/>
              </a:rPr>
              <a:t>IT &amp; MS Teams Usage</a:t>
            </a:r>
          </a:p>
          <a:p>
            <a:pPr>
              <a:lnSpc>
                <a:spcPct val="150000"/>
              </a:lnSpc>
            </a:pPr>
            <a:r>
              <a:rPr lang="en-GB" sz="2400" b="1" dirty="0">
                <a:latin typeface="Arial Black" panose="020B0A04020102020204" pitchFamily="34" charset="0"/>
              </a:rPr>
              <a:t>Client Skills</a:t>
            </a:r>
          </a:p>
          <a:p>
            <a:pPr>
              <a:lnSpc>
                <a:spcPct val="150000"/>
              </a:lnSpc>
            </a:pPr>
            <a:r>
              <a:rPr lang="en-GB" sz="2400" b="1" dirty="0">
                <a:latin typeface="Arial Black" panose="020B0A04020102020204" pitchFamily="34" charset="0"/>
              </a:rPr>
              <a:t>Project Management</a:t>
            </a:r>
          </a:p>
          <a:p>
            <a:pPr>
              <a:lnSpc>
                <a:spcPct val="150000"/>
              </a:lnSpc>
            </a:pPr>
            <a:r>
              <a:rPr lang="en-GB" sz="2400" b="1" dirty="0">
                <a:latin typeface="Arial Black" panose="020B0A04020102020204" pitchFamily="34" charset="0"/>
              </a:rPr>
              <a:t>CV Experiences</a:t>
            </a:r>
          </a:p>
          <a:p>
            <a:pPr>
              <a:lnSpc>
                <a:spcPct val="150000"/>
              </a:lnSpc>
            </a:pPr>
            <a:r>
              <a:rPr lang="en-GB" sz="2400" b="1" dirty="0">
                <a:latin typeface="Arial Black" panose="020B0A04020102020204" pitchFamily="34" charset="0"/>
              </a:rPr>
              <a:t>Professional Network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7AE68339-50D8-41F7-908E-00A7A9845E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9973667" y="774307"/>
            <a:ext cx="713745" cy="700362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2F9601F3-BD7D-4905-8A51-30A9ECF351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0791920" y="1324523"/>
            <a:ext cx="713745" cy="700362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B2184C7D-5FED-4E87-8CD7-BF51864AE2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9765931" y="1858838"/>
            <a:ext cx="713745" cy="700362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B1EB9243-B1D4-457A-9FF1-DCCBFA71D4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0616870" y="2372340"/>
            <a:ext cx="713745" cy="700362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FFD55757-4373-42B1-9BA0-9122BD9182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1432535" y="2971789"/>
            <a:ext cx="713745" cy="700362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03EB9BDC-2394-415A-8DC6-179E73FEC2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9672963" y="3491885"/>
            <a:ext cx="713745" cy="700362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A341A497-784F-4F0A-AD72-AE98CAF2BA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1166011" y="4007289"/>
            <a:ext cx="713745" cy="700362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D6F899A7-D5CC-48A0-886A-CDE6282C50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0327575" y="4605219"/>
            <a:ext cx="713745" cy="700362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0CED1F91-18CC-42A8-A97B-91058BBE53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1266994" y="5118008"/>
            <a:ext cx="713745" cy="700362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F244FF6C-81AA-403F-9FEB-93F3A66B3B8C}"/>
              </a:ext>
            </a:extLst>
          </p:cNvPr>
          <p:cNvGrpSpPr/>
          <p:nvPr/>
        </p:nvGrpSpPr>
        <p:grpSpPr>
          <a:xfrm rot="1368647">
            <a:off x="1001241" y="4343573"/>
            <a:ext cx="1860072" cy="1804138"/>
            <a:chOff x="3163472" y="229151"/>
            <a:chExt cx="2039210" cy="2039210"/>
          </a:xfrm>
        </p:grpSpPr>
        <p:sp>
          <p:nvSpPr>
            <p:cNvPr id="27" name="Shape 26">
              <a:extLst>
                <a:ext uri="{FF2B5EF4-FFF2-40B4-BE49-F238E27FC236}">
                  <a16:creationId xmlns:a16="http://schemas.microsoft.com/office/drawing/2014/main" id="{F5B5D7DB-276E-414F-A249-09B9DCD997DB}"/>
                </a:ext>
              </a:extLst>
            </p:cNvPr>
            <p:cNvSpPr/>
            <p:nvPr/>
          </p:nvSpPr>
          <p:spPr>
            <a:xfrm rot="20700000">
              <a:off x="3163472" y="229151"/>
              <a:ext cx="2039210" cy="2039210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Shape 4">
              <a:extLst>
                <a:ext uri="{FF2B5EF4-FFF2-40B4-BE49-F238E27FC236}">
                  <a16:creationId xmlns:a16="http://schemas.microsoft.com/office/drawing/2014/main" id="{DD81CAA1-4BFF-4061-A22F-982B58FAAA4E}"/>
                </a:ext>
              </a:extLst>
            </p:cNvPr>
            <p:cNvSpPr txBox="1"/>
            <p:nvPr/>
          </p:nvSpPr>
          <p:spPr>
            <a:xfrm rot="20231353">
              <a:off x="3610731" y="676409"/>
              <a:ext cx="1144693" cy="1144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1" tIns="24131" rIns="24131" bIns="24131" numCol="1" spcCol="1270" anchor="ctr" anchorCtr="0">
              <a:noAutofit/>
            </a:bodyPr>
            <a:lstStyle/>
            <a:p>
              <a:pPr algn="ctr" defTabSz="84453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b="1"/>
                <a:t>Mentor</a:t>
              </a:r>
            </a:p>
          </p:txBody>
        </p:sp>
      </p:grpSp>
      <p:sp>
        <p:nvSpPr>
          <p:cNvPr id="29" name="Arrow: Circular 28">
            <a:extLst>
              <a:ext uri="{FF2B5EF4-FFF2-40B4-BE49-F238E27FC236}">
                <a16:creationId xmlns:a16="http://schemas.microsoft.com/office/drawing/2014/main" id="{7E9C8FA8-27A9-4AAF-BC03-78CC6C912761}"/>
              </a:ext>
            </a:extLst>
          </p:cNvPr>
          <p:cNvSpPr/>
          <p:nvPr/>
        </p:nvSpPr>
        <p:spPr>
          <a:xfrm rot="11843503">
            <a:off x="971121" y="3787867"/>
            <a:ext cx="2617458" cy="2538749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8327464"/>
              <a:gd name="adj5" fmla="val 698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60626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endParaRPr lang="en-US">
              <a:solidFill>
                <a:prstClr val="white"/>
              </a:solidFill>
              <a:latin typeface="Impact" panose="020B080603090205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endParaRPr lang="en-US">
              <a:solidFill>
                <a:prstClr val="white"/>
              </a:solidFill>
              <a:latin typeface="Impact" panose="020B080603090205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F997DE-67B1-4B8F-9CE0-D463206E8D70}"/>
              </a:ext>
            </a:extLst>
          </p:cNvPr>
          <p:cNvSpPr/>
          <p:nvPr/>
        </p:nvSpPr>
        <p:spPr>
          <a:xfrm>
            <a:off x="10602100" y="136528"/>
            <a:ext cx="1298447" cy="9628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7A0825-E11F-4AAE-86B8-846763026BBC}"/>
              </a:ext>
            </a:extLst>
          </p:cNvPr>
          <p:cNvSpPr/>
          <p:nvPr/>
        </p:nvSpPr>
        <p:spPr>
          <a:xfrm>
            <a:off x="10704578" y="271046"/>
            <a:ext cx="1298447" cy="9628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6F358393-D156-47D8-819C-8682975606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" t="14562" r="-63" b="31090"/>
          <a:stretch/>
        </p:blipFill>
        <p:spPr>
          <a:xfrm>
            <a:off x="10758900" y="384410"/>
            <a:ext cx="1151761" cy="76517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C9F4AD1-61D6-4957-ACDC-08C208D25D63}"/>
              </a:ext>
            </a:extLst>
          </p:cNvPr>
          <p:cNvSpPr txBox="1">
            <a:spLocks/>
          </p:cNvSpPr>
          <p:nvPr/>
        </p:nvSpPr>
        <p:spPr>
          <a:xfrm>
            <a:off x="-1" y="285881"/>
            <a:ext cx="3532978" cy="637755"/>
          </a:xfrm>
          <a:prstGeom prst="rect">
            <a:avLst/>
          </a:prstGeom>
          <a:solidFill>
            <a:schemeClr val="accent5"/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b="1">
                <a:solidFill>
                  <a:schemeClr val="bg1"/>
                </a:solidFill>
                <a:latin typeface="Arial Black" panose="020B0A04020102020204" pitchFamily="34" charset="0"/>
              </a:rPr>
              <a:t>The Details</a:t>
            </a:r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BFCAF1BF-4FA8-4C0A-957F-3A89B6871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3080" y="6240168"/>
            <a:ext cx="2743200" cy="365125"/>
          </a:xfrm>
        </p:spPr>
        <p:txBody>
          <a:bodyPr/>
          <a:lstStyle/>
          <a:p>
            <a:fld id="{778FB6BA-18A7-4C66-A1F0-DA4D9CB7808E}" type="slidenum">
              <a:rPr lang="en-GB" sz="2800" b="1">
                <a:solidFill>
                  <a:schemeClr val="bg1"/>
                </a:solidFill>
              </a:rPr>
              <a:t>4</a:t>
            </a:fld>
            <a:endParaRPr lang="en-GB" sz="2800" b="1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EF1DB8-242D-4C99-A229-BB986925EFD7}"/>
              </a:ext>
            </a:extLst>
          </p:cNvPr>
          <p:cNvSpPr txBox="1"/>
          <p:nvPr/>
        </p:nvSpPr>
        <p:spPr>
          <a:xfrm>
            <a:off x="3532977" y="812883"/>
            <a:ext cx="7893657" cy="7375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400" b="1" dirty="0">
                <a:latin typeface="Arial Black" panose="020B0A04020102020204" pitchFamily="34" charset="0"/>
              </a:rPr>
              <a:t>6 months of sessions</a:t>
            </a:r>
          </a:p>
          <a:p>
            <a:pPr>
              <a:lnSpc>
                <a:spcPct val="200000"/>
              </a:lnSpc>
            </a:pPr>
            <a:r>
              <a:rPr lang="en-GB" sz="2400" b="1" dirty="0">
                <a:latin typeface="Arial Black" panose="020B0A04020102020204" pitchFamily="34" charset="0"/>
              </a:rPr>
              <a:t>Usually 10ish hrs pw / 2 days or more</a:t>
            </a:r>
          </a:p>
          <a:p>
            <a:pPr>
              <a:lnSpc>
                <a:spcPct val="200000"/>
              </a:lnSpc>
            </a:pPr>
            <a:r>
              <a:rPr lang="en-GB" sz="2400" b="1" dirty="0">
                <a:latin typeface="Arial Black" panose="020B0A04020102020204" pitchFamily="34" charset="0"/>
              </a:rPr>
              <a:t>9.30 – 4.00 each day </a:t>
            </a:r>
          </a:p>
          <a:p>
            <a:pPr>
              <a:lnSpc>
                <a:spcPct val="200000"/>
              </a:lnSpc>
            </a:pPr>
            <a:r>
              <a:rPr lang="en-GB" sz="2400" b="1" dirty="0">
                <a:latin typeface="Arial Black" panose="020B0A04020102020204" pitchFamily="34" charset="0"/>
              </a:rPr>
              <a:t>Self-set development plan &amp; goals</a:t>
            </a:r>
          </a:p>
          <a:p>
            <a:pPr>
              <a:lnSpc>
                <a:spcPct val="200000"/>
              </a:lnSpc>
            </a:pPr>
            <a:r>
              <a:rPr lang="en-GB" sz="2400" b="1" dirty="0">
                <a:latin typeface="Arial Black" panose="020B0A04020102020204" pitchFamily="34" charset="0"/>
              </a:rPr>
              <a:t>Visiting professionals &amp; careers talks</a:t>
            </a:r>
          </a:p>
          <a:p>
            <a:pPr>
              <a:lnSpc>
                <a:spcPct val="200000"/>
              </a:lnSpc>
            </a:pPr>
            <a:r>
              <a:rPr lang="en-GB" sz="2400" b="1" dirty="0">
                <a:latin typeface="Arial Black" panose="020B0A04020102020204" pitchFamily="34" charset="0"/>
              </a:rPr>
              <a:t>Brokered work experience placement(s)</a:t>
            </a:r>
          </a:p>
          <a:p>
            <a:pPr>
              <a:lnSpc>
                <a:spcPct val="200000"/>
              </a:lnSpc>
            </a:pPr>
            <a:r>
              <a:rPr lang="en-GB" sz="2400" b="1" dirty="0">
                <a:latin typeface="Arial Black" panose="020B0A04020102020204" pitchFamily="34" charset="0"/>
              </a:rPr>
              <a:t>Coach / Mentor after leaving</a:t>
            </a:r>
          </a:p>
          <a:p>
            <a:pPr>
              <a:lnSpc>
                <a:spcPct val="200000"/>
              </a:lnSpc>
            </a:pPr>
            <a:endParaRPr lang="en-GB" sz="2400" b="1" dirty="0">
              <a:latin typeface="Arial Black" panose="020B0A04020102020204" pitchFamily="34" charset="0"/>
            </a:endParaRPr>
          </a:p>
          <a:p>
            <a:pPr>
              <a:lnSpc>
                <a:spcPct val="200000"/>
              </a:lnSpc>
            </a:pPr>
            <a:endParaRPr lang="en-GB" sz="2400" b="1" dirty="0">
              <a:latin typeface="Arial Black" panose="020B0A04020102020204" pitchFamily="34" charset="0"/>
            </a:endParaRPr>
          </a:p>
          <a:p>
            <a:pPr>
              <a:lnSpc>
                <a:spcPct val="200000"/>
              </a:lnSpc>
            </a:pPr>
            <a:endParaRPr lang="en-GB" sz="2400" b="1" dirty="0">
              <a:latin typeface="Arial Black" panose="020B0A04020102020204" pitchFamily="34" charset="0"/>
            </a:endParaRPr>
          </a:p>
        </p:txBody>
      </p:sp>
      <p:pic>
        <p:nvPicPr>
          <p:cNvPr id="3" name="Graphic 2" descr="Monthly calendar with solid fill">
            <a:extLst>
              <a:ext uri="{FF2B5EF4-FFF2-40B4-BE49-F238E27FC236}">
                <a16:creationId xmlns:a16="http://schemas.microsoft.com/office/drawing/2014/main" id="{8471A776-AA02-463C-822C-B7415215C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25064" y="927646"/>
            <a:ext cx="796602" cy="796602"/>
          </a:xfrm>
          <a:prstGeom prst="rect">
            <a:avLst/>
          </a:prstGeom>
        </p:spPr>
      </p:pic>
      <p:pic>
        <p:nvPicPr>
          <p:cNvPr id="21" name="Graphic 20" descr="Clock with solid fill">
            <a:extLst>
              <a:ext uri="{FF2B5EF4-FFF2-40B4-BE49-F238E27FC236}">
                <a16:creationId xmlns:a16="http://schemas.microsoft.com/office/drawing/2014/main" id="{0A9D5A0B-2D53-489C-B153-2908249ADB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66165" y="2354905"/>
            <a:ext cx="914400" cy="914400"/>
          </a:xfrm>
          <a:prstGeom prst="rect">
            <a:avLst/>
          </a:prstGeom>
        </p:spPr>
      </p:pic>
      <p:pic>
        <p:nvPicPr>
          <p:cNvPr id="23" name="Graphic 22" descr="Checklist with solid fill">
            <a:extLst>
              <a:ext uri="{FF2B5EF4-FFF2-40B4-BE49-F238E27FC236}">
                <a16:creationId xmlns:a16="http://schemas.microsoft.com/office/drawing/2014/main" id="{A636B87F-E125-45B1-BA5B-FDBD5C20E1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84709" y="2971800"/>
            <a:ext cx="914400" cy="914400"/>
          </a:xfrm>
          <a:prstGeom prst="rect">
            <a:avLst/>
          </a:prstGeom>
        </p:spPr>
      </p:pic>
      <p:pic>
        <p:nvPicPr>
          <p:cNvPr id="25" name="Graphic 24" descr="Handshake with solid fill">
            <a:extLst>
              <a:ext uri="{FF2B5EF4-FFF2-40B4-BE49-F238E27FC236}">
                <a16:creationId xmlns:a16="http://schemas.microsoft.com/office/drawing/2014/main" id="{7761BACC-CED0-410E-AABB-9B758F88D5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73463" y="3778931"/>
            <a:ext cx="914400" cy="914400"/>
          </a:xfrm>
          <a:prstGeom prst="rect">
            <a:avLst/>
          </a:prstGeom>
        </p:spPr>
      </p:pic>
      <p:pic>
        <p:nvPicPr>
          <p:cNvPr id="27" name="Graphic 26" descr="Users with solid fill">
            <a:extLst>
              <a:ext uri="{FF2B5EF4-FFF2-40B4-BE49-F238E27FC236}">
                <a16:creationId xmlns:a16="http://schemas.microsoft.com/office/drawing/2014/main" id="{D8500F4A-7CDC-4CA0-A3FA-FFC8A5930F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371661" y="4505037"/>
            <a:ext cx="914400" cy="914400"/>
          </a:xfrm>
          <a:prstGeom prst="rect">
            <a:avLst/>
          </a:prstGeom>
        </p:spPr>
      </p:pic>
      <p:pic>
        <p:nvPicPr>
          <p:cNvPr id="29" name="Graphic 28" descr="Office worker male with solid fill">
            <a:extLst>
              <a:ext uri="{FF2B5EF4-FFF2-40B4-BE49-F238E27FC236}">
                <a16:creationId xmlns:a16="http://schemas.microsoft.com/office/drawing/2014/main" id="{CBA967DA-4D2A-4BC2-9DEA-BB550490989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438900" y="5153368"/>
            <a:ext cx="914400" cy="914400"/>
          </a:xfrm>
          <a:prstGeom prst="rect">
            <a:avLst/>
          </a:prstGeom>
        </p:spPr>
      </p:pic>
      <p:pic>
        <p:nvPicPr>
          <p:cNvPr id="31" name="Graphic 30" descr="Watch with solid fill">
            <a:extLst>
              <a:ext uri="{FF2B5EF4-FFF2-40B4-BE49-F238E27FC236}">
                <a16:creationId xmlns:a16="http://schemas.microsoft.com/office/drawing/2014/main" id="{5ADB9A0F-5744-459B-9E3E-3D663340A21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207693" y="1542473"/>
            <a:ext cx="914400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16F65A7-5A29-4E82-B673-23570A938119}"/>
              </a:ext>
            </a:extLst>
          </p:cNvPr>
          <p:cNvSpPr txBox="1"/>
          <p:nvPr/>
        </p:nvSpPr>
        <p:spPr>
          <a:xfrm>
            <a:off x="7287208" y="5501053"/>
            <a:ext cx="4413948" cy="1362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4800" b="1" dirty="0">
                <a:solidFill>
                  <a:schemeClr val="bg1"/>
                </a:solidFill>
                <a:latin typeface="Arial Black" panose="020B0A04020102020204" pitchFamily="34" charset="0"/>
              </a:rPr>
              <a:t>AGE 16 - 24</a:t>
            </a:r>
          </a:p>
        </p:txBody>
      </p:sp>
    </p:spTree>
    <p:extLst>
      <p:ext uri="{BB962C8B-B14F-4D97-AF65-F5344CB8AC3E}">
        <p14:creationId xmlns:p14="http://schemas.microsoft.com/office/powerpoint/2010/main" val="2307694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flower, several&#10;&#10;Description automatically generated">
            <a:extLst>
              <a:ext uri="{FF2B5EF4-FFF2-40B4-BE49-F238E27FC236}">
                <a16:creationId xmlns:a16="http://schemas.microsoft.com/office/drawing/2014/main" id="{E304879E-7D32-4B85-A907-E2653E3DF08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78"/>
            <a:ext cx="12146280" cy="6858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519BC6C-7E44-4491-B90C-8F076CDEBCB8}"/>
              </a:ext>
            </a:extLst>
          </p:cNvPr>
          <p:cNvSpPr/>
          <p:nvPr/>
        </p:nvSpPr>
        <p:spPr>
          <a:xfrm rot="21088933">
            <a:off x="3128431" y="6186565"/>
            <a:ext cx="9220318" cy="1320326"/>
          </a:xfrm>
          <a:custGeom>
            <a:avLst/>
            <a:gdLst>
              <a:gd name="connsiteX0" fmla="*/ 0 w 12192000"/>
              <a:gd name="connsiteY0" fmla="*/ 0 h 2260057"/>
              <a:gd name="connsiteX1" fmla="*/ 12192000 w 12192000"/>
              <a:gd name="connsiteY1" fmla="*/ 0 h 2260057"/>
              <a:gd name="connsiteX2" fmla="*/ 12192000 w 12192000"/>
              <a:gd name="connsiteY2" fmla="*/ 2260057 h 2260057"/>
              <a:gd name="connsiteX3" fmla="*/ 0 w 12192000"/>
              <a:gd name="connsiteY3" fmla="*/ 2260057 h 2260057"/>
              <a:gd name="connsiteX4" fmla="*/ 0 w 12192000"/>
              <a:gd name="connsiteY4" fmla="*/ 0 h 2260057"/>
              <a:gd name="connsiteX0" fmla="*/ 0 w 12192000"/>
              <a:gd name="connsiteY0" fmla="*/ 0 h 2260057"/>
              <a:gd name="connsiteX1" fmla="*/ 12192000 w 12192000"/>
              <a:gd name="connsiteY1" fmla="*/ 0 h 2260057"/>
              <a:gd name="connsiteX2" fmla="*/ 12192000 w 12192000"/>
              <a:gd name="connsiteY2" fmla="*/ 2260057 h 2260057"/>
              <a:gd name="connsiteX3" fmla="*/ 21095 w 12192000"/>
              <a:gd name="connsiteY3" fmla="*/ 575825 h 2260057"/>
              <a:gd name="connsiteX4" fmla="*/ 0 w 12192000"/>
              <a:gd name="connsiteY4" fmla="*/ 0 h 2260057"/>
              <a:gd name="connsiteX0" fmla="*/ 0 w 12357027"/>
              <a:gd name="connsiteY0" fmla="*/ 21514 h 2281571"/>
              <a:gd name="connsiteX1" fmla="*/ 12357027 w 12357027"/>
              <a:gd name="connsiteY1" fmla="*/ 0 h 2281571"/>
              <a:gd name="connsiteX2" fmla="*/ 12192000 w 12357027"/>
              <a:gd name="connsiteY2" fmla="*/ 2281571 h 2281571"/>
              <a:gd name="connsiteX3" fmla="*/ 21095 w 12357027"/>
              <a:gd name="connsiteY3" fmla="*/ 597339 h 2281571"/>
              <a:gd name="connsiteX4" fmla="*/ 0 w 12357027"/>
              <a:gd name="connsiteY4" fmla="*/ 21514 h 2281571"/>
              <a:gd name="connsiteX0" fmla="*/ 0 w 12357027"/>
              <a:gd name="connsiteY0" fmla="*/ 21514 h 2235262"/>
              <a:gd name="connsiteX1" fmla="*/ 12357027 w 12357027"/>
              <a:gd name="connsiteY1" fmla="*/ 0 h 2235262"/>
              <a:gd name="connsiteX2" fmla="*/ 12037131 w 12357027"/>
              <a:gd name="connsiteY2" fmla="*/ 2235262 h 2235262"/>
              <a:gd name="connsiteX3" fmla="*/ 21095 w 12357027"/>
              <a:gd name="connsiteY3" fmla="*/ 597339 h 2235262"/>
              <a:gd name="connsiteX4" fmla="*/ 0 w 12357027"/>
              <a:gd name="connsiteY4" fmla="*/ 21514 h 2235262"/>
              <a:gd name="connsiteX0" fmla="*/ 163154 w 12520181"/>
              <a:gd name="connsiteY0" fmla="*/ 21514 h 2235262"/>
              <a:gd name="connsiteX1" fmla="*/ 12520181 w 12520181"/>
              <a:gd name="connsiteY1" fmla="*/ 0 h 2235262"/>
              <a:gd name="connsiteX2" fmla="*/ 12200285 w 12520181"/>
              <a:gd name="connsiteY2" fmla="*/ 2235262 h 2235262"/>
              <a:gd name="connsiteX3" fmla="*/ 0 w 12520181"/>
              <a:gd name="connsiteY3" fmla="*/ 592860 h 2235262"/>
              <a:gd name="connsiteX4" fmla="*/ 163154 w 12520181"/>
              <a:gd name="connsiteY4" fmla="*/ 21514 h 2235262"/>
              <a:gd name="connsiteX0" fmla="*/ 72723 w 12520181"/>
              <a:gd name="connsiteY0" fmla="*/ 7970 h 2235262"/>
              <a:gd name="connsiteX1" fmla="*/ 12520181 w 12520181"/>
              <a:gd name="connsiteY1" fmla="*/ 0 h 2235262"/>
              <a:gd name="connsiteX2" fmla="*/ 12200285 w 12520181"/>
              <a:gd name="connsiteY2" fmla="*/ 2235262 h 2235262"/>
              <a:gd name="connsiteX3" fmla="*/ 0 w 12520181"/>
              <a:gd name="connsiteY3" fmla="*/ 592860 h 2235262"/>
              <a:gd name="connsiteX4" fmla="*/ 72723 w 12520181"/>
              <a:gd name="connsiteY4" fmla="*/ 7970 h 2235262"/>
              <a:gd name="connsiteX0" fmla="*/ 98717 w 12520181"/>
              <a:gd name="connsiteY0" fmla="*/ 0 h 2246514"/>
              <a:gd name="connsiteX1" fmla="*/ 12520181 w 12520181"/>
              <a:gd name="connsiteY1" fmla="*/ 11252 h 2246514"/>
              <a:gd name="connsiteX2" fmla="*/ 12200285 w 12520181"/>
              <a:gd name="connsiteY2" fmla="*/ 2246514 h 2246514"/>
              <a:gd name="connsiteX3" fmla="*/ 0 w 12520181"/>
              <a:gd name="connsiteY3" fmla="*/ 604112 h 2246514"/>
              <a:gd name="connsiteX4" fmla="*/ 98717 w 12520181"/>
              <a:gd name="connsiteY4" fmla="*/ 0 h 2246514"/>
              <a:gd name="connsiteX0" fmla="*/ 0 w 12421464"/>
              <a:gd name="connsiteY0" fmla="*/ 0 h 2246514"/>
              <a:gd name="connsiteX1" fmla="*/ 12421464 w 12421464"/>
              <a:gd name="connsiteY1" fmla="*/ 11252 h 2246514"/>
              <a:gd name="connsiteX2" fmla="*/ 12101568 w 12421464"/>
              <a:gd name="connsiteY2" fmla="*/ 2246514 h 2246514"/>
              <a:gd name="connsiteX3" fmla="*/ 164607 w 12421464"/>
              <a:gd name="connsiteY3" fmla="*/ 389285 h 2246514"/>
              <a:gd name="connsiteX4" fmla="*/ 0 w 12421464"/>
              <a:gd name="connsiteY4" fmla="*/ 0 h 2246514"/>
              <a:gd name="connsiteX0" fmla="*/ 0 w 12307331"/>
              <a:gd name="connsiteY0" fmla="*/ 0 h 2391226"/>
              <a:gd name="connsiteX1" fmla="*/ 12307331 w 12307331"/>
              <a:gd name="connsiteY1" fmla="*/ 155964 h 2391226"/>
              <a:gd name="connsiteX2" fmla="*/ 11987435 w 12307331"/>
              <a:gd name="connsiteY2" fmla="*/ 2391226 h 2391226"/>
              <a:gd name="connsiteX3" fmla="*/ 50474 w 12307331"/>
              <a:gd name="connsiteY3" fmla="*/ 533997 h 2391226"/>
              <a:gd name="connsiteX4" fmla="*/ 0 w 12307331"/>
              <a:gd name="connsiteY4" fmla="*/ 0 h 2391226"/>
              <a:gd name="connsiteX0" fmla="*/ 103301 w 12410632"/>
              <a:gd name="connsiteY0" fmla="*/ 0 h 2391226"/>
              <a:gd name="connsiteX1" fmla="*/ 12410632 w 12410632"/>
              <a:gd name="connsiteY1" fmla="*/ 155964 h 2391226"/>
              <a:gd name="connsiteX2" fmla="*/ 12090736 w 12410632"/>
              <a:gd name="connsiteY2" fmla="*/ 2391226 h 2391226"/>
              <a:gd name="connsiteX3" fmla="*/ 0 w 12410632"/>
              <a:gd name="connsiteY3" fmla="*/ 326047 h 2391226"/>
              <a:gd name="connsiteX4" fmla="*/ 103301 w 12410632"/>
              <a:gd name="connsiteY4" fmla="*/ 0 h 2391226"/>
              <a:gd name="connsiteX0" fmla="*/ 12869 w 12410632"/>
              <a:gd name="connsiteY0" fmla="*/ 0 h 2404770"/>
              <a:gd name="connsiteX1" fmla="*/ 12410632 w 12410632"/>
              <a:gd name="connsiteY1" fmla="*/ 169508 h 2404770"/>
              <a:gd name="connsiteX2" fmla="*/ 12090736 w 12410632"/>
              <a:gd name="connsiteY2" fmla="*/ 2404770 h 2404770"/>
              <a:gd name="connsiteX3" fmla="*/ 0 w 12410632"/>
              <a:gd name="connsiteY3" fmla="*/ 339591 h 2404770"/>
              <a:gd name="connsiteX4" fmla="*/ 12869 w 12410632"/>
              <a:gd name="connsiteY4" fmla="*/ 0 h 2404770"/>
              <a:gd name="connsiteX0" fmla="*/ 4399781 w 12410632"/>
              <a:gd name="connsiteY0" fmla="*/ 0 h 2371854"/>
              <a:gd name="connsiteX1" fmla="*/ 12410632 w 12410632"/>
              <a:gd name="connsiteY1" fmla="*/ 136592 h 2371854"/>
              <a:gd name="connsiteX2" fmla="*/ 12090736 w 12410632"/>
              <a:gd name="connsiteY2" fmla="*/ 2371854 h 2371854"/>
              <a:gd name="connsiteX3" fmla="*/ 0 w 12410632"/>
              <a:gd name="connsiteY3" fmla="*/ 306675 h 2371854"/>
              <a:gd name="connsiteX4" fmla="*/ 4399781 w 12410632"/>
              <a:gd name="connsiteY4" fmla="*/ 0 h 2371854"/>
              <a:gd name="connsiteX0" fmla="*/ 3190314 w 12410632"/>
              <a:gd name="connsiteY0" fmla="*/ 0 h 2321844"/>
              <a:gd name="connsiteX1" fmla="*/ 12410632 w 12410632"/>
              <a:gd name="connsiteY1" fmla="*/ 86582 h 2321844"/>
              <a:gd name="connsiteX2" fmla="*/ 12090736 w 12410632"/>
              <a:gd name="connsiteY2" fmla="*/ 2321844 h 2321844"/>
              <a:gd name="connsiteX3" fmla="*/ 0 w 12410632"/>
              <a:gd name="connsiteY3" fmla="*/ 256665 h 2321844"/>
              <a:gd name="connsiteX4" fmla="*/ 3190314 w 12410632"/>
              <a:gd name="connsiteY4" fmla="*/ 0 h 2321844"/>
              <a:gd name="connsiteX0" fmla="*/ 0 w 9220318"/>
              <a:gd name="connsiteY0" fmla="*/ 0 h 2321844"/>
              <a:gd name="connsiteX1" fmla="*/ 9220318 w 9220318"/>
              <a:gd name="connsiteY1" fmla="*/ 86582 h 2321844"/>
              <a:gd name="connsiteX2" fmla="*/ 8900422 w 9220318"/>
              <a:gd name="connsiteY2" fmla="*/ 2321844 h 2321844"/>
              <a:gd name="connsiteX3" fmla="*/ 173567 w 9220318"/>
              <a:gd name="connsiteY3" fmla="*/ 20790 h 2321844"/>
              <a:gd name="connsiteX4" fmla="*/ 0 w 9220318"/>
              <a:gd name="connsiteY4" fmla="*/ 0 h 2321844"/>
              <a:gd name="connsiteX0" fmla="*/ 0 w 9220318"/>
              <a:gd name="connsiteY0" fmla="*/ 0 h 1336162"/>
              <a:gd name="connsiteX1" fmla="*/ 9220318 w 9220318"/>
              <a:gd name="connsiteY1" fmla="*/ 86582 h 1336162"/>
              <a:gd name="connsiteX2" fmla="*/ 8955586 w 9220318"/>
              <a:gd name="connsiteY2" fmla="*/ 1336162 h 1336162"/>
              <a:gd name="connsiteX3" fmla="*/ 173567 w 9220318"/>
              <a:gd name="connsiteY3" fmla="*/ 20790 h 1336162"/>
              <a:gd name="connsiteX4" fmla="*/ 0 w 9220318"/>
              <a:gd name="connsiteY4" fmla="*/ 0 h 1336162"/>
              <a:gd name="connsiteX0" fmla="*/ 0 w 9220318"/>
              <a:gd name="connsiteY0" fmla="*/ 0 h 1320326"/>
              <a:gd name="connsiteX1" fmla="*/ 9220318 w 9220318"/>
              <a:gd name="connsiteY1" fmla="*/ 86582 h 1320326"/>
              <a:gd name="connsiteX2" fmla="*/ 9004188 w 9220318"/>
              <a:gd name="connsiteY2" fmla="*/ 1320326 h 1320326"/>
              <a:gd name="connsiteX3" fmla="*/ 173567 w 9220318"/>
              <a:gd name="connsiteY3" fmla="*/ 20790 h 1320326"/>
              <a:gd name="connsiteX4" fmla="*/ 0 w 9220318"/>
              <a:gd name="connsiteY4" fmla="*/ 0 h 132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0318" h="1320326">
                <a:moveTo>
                  <a:pt x="0" y="0"/>
                </a:moveTo>
                <a:lnTo>
                  <a:pt x="9220318" y="86582"/>
                </a:lnTo>
                <a:lnTo>
                  <a:pt x="9004188" y="1320326"/>
                </a:lnTo>
                <a:lnTo>
                  <a:pt x="173567" y="20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483F6D63-5100-449D-8474-139FE49AFC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717" y="69830"/>
            <a:ext cx="1005563" cy="66294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3CE99C4-C67C-4A76-8E7B-2FE059DED75A}"/>
              </a:ext>
            </a:extLst>
          </p:cNvPr>
          <p:cNvSpPr txBox="1">
            <a:spLocks/>
          </p:cNvSpPr>
          <p:nvPr/>
        </p:nvSpPr>
        <p:spPr>
          <a:xfrm>
            <a:off x="0" y="180340"/>
            <a:ext cx="6492239" cy="759481"/>
          </a:xfrm>
          <a:prstGeom prst="rect">
            <a:avLst/>
          </a:prstGeom>
          <a:solidFill>
            <a:schemeClr val="accent5"/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b="1">
                <a:solidFill>
                  <a:schemeClr val="bg1"/>
                </a:solidFill>
                <a:latin typeface="Arial Black" panose="020B0A04020102020204" pitchFamily="34" charset="0"/>
              </a:rPr>
              <a:t>The needs we can meet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53F68A-3879-463E-87D8-C79EBF4CB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3080" y="6240165"/>
            <a:ext cx="2743200" cy="365125"/>
          </a:xfrm>
        </p:spPr>
        <p:txBody>
          <a:bodyPr/>
          <a:lstStyle/>
          <a:p>
            <a:fld id="{778FB6BA-18A7-4C66-A1F0-DA4D9CB7808E}" type="slidenum">
              <a:rPr lang="en-GB" sz="2800" b="1" smtClean="0">
                <a:solidFill>
                  <a:schemeClr val="bg1"/>
                </a:solidFill>
              </a:rPr>
              <a:t>5</a:t>
            </a:fld>
            <a:endParaRPr lang="en-GB" sz="2800" b="1">
              <a:solidFill>
                <a:schemeClr val="bg1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238ADC0-F4EC-46B2-880D-C97E7558C6AB}"/>
              </a:ext>
            </a:extLst>
          </p:cNvPr>
          <p:cNvCxnSpPr>
            <a:cxnSpLocks/>
          </p:cNvCxnSpPr>
          <p:nvPr/>
        </p:nvCxnSpPr>
        <p:spPr>
          <a:xfrm>
            <a:off x="272015" y="1935313"/>
            <a:ext cx="11541294" cy="0"/>
          </a:xfrm>
          <a:prstGeom prst="straightConnector1">
            <a:avLst/>
          </a:prstGeom>
          <a:ln w="381000">
            <a:gradFill flip="none" rotWithShape="1">
              <a:gsLst>
                <a:gs pos="0">
                  <a:srgbClr val="FF0000"/>
                </a:gs>
                <a:gs pos="30000">
                  <a:schemeClr val="accent2"/>
                </a:gs>
                <a:gs pos="64000">
                  <a:srgbClr val="00B050"/>
                </a:gs>
                <a:gs pos="100000">
                  <a:srgbClr val="0070C0"/>
                </a:gs>
              </a:gsLst>
              <a:lin ang="10800000" scaled="1"/>
              <a:tileRect/>
            </a:gra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A424785-213F-4E7B-B88F-E2C706DD5C6F}"/>
              </a:ext>
            </a:extLst>
          </p:cNvPr>
          <p:cNvSpPr txBox="1"/>
          <p:nvPr/>
        </p:nvSpPr>
        <p:spPr>
          <a:xfrm>
            <a:off x="272015" y="2782669"/>
            <a:ext cx="2687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>
                <a:solidFill>
                  <a:schemeClr val="accent5"/>
                </a:solidFill>
                <a:latin typeface="Arial Black" panose="020B0A04020102020204" pitchFamily="34" charset="0"/>
              </a:rPr>
              <a:t>LOW NEEDS</a:t>
            </a:r>
          </a:p>
          <a:p>
            <a:pPr algn="ctr"/>
            <a:endParaRPr lang="en-GB" b="1">
              <a:solidFill>
                <a:schemeClr val="accent5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GB">
                <a:latin typeface="Arial Black" panose="020B0A04020102020204" pitchFamily="34" charset="0"/>
              </a:rPr>
              <a:t>Work Experience</a:t>
            </a:r>
          </a:p>
          <a:p>
            <a:pPr algn="ctr"/>
            <a:r>
              <a:rPr lang="en-GB">
                <a:latin typeface="Arial Black" panose="020B0A04020102020204" pitchFamily="34" charset="0"/>
              </a:rPr>
              <a:t>Career Clarity</a:t>
            </a:r>
          </a:p>
          <a:p>
            <a:pPr algn="ctr"/>
            <a:r>
              <a:rPr lang="en-GB">
                <a:latin typeface="Arial Black" panose="020B0A04020102020204" pitchFamily="34" charset="0"/>
              </a:rPr>
              <a:t>CV Building</a:t>
            </a:r>
          </a:p>
          <a:p>
            <a:pPr algn="ctr"/>
            <a:r>
              <a:rPr lang="en-GB">
                <a:latin typeface="Arial Black" panose="020B0A04020102020204" pitchFamily="34" charset="0"/>
              </a:rPr>
              <a:t>Work Ready Skills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BD60C9-A447-4ECB-ABF7-FB7C955F5A90}"/>
              </a:ext>
            </a:extLst>
          </p:cNvPr>
          <p:cNvSpPr txBox="1"/>
          <p:nvPr/>
        </p:nvSpPr>
        <p:spPr>
          <a:xfrm>
            <a:off x="3078626" y="2755637"/>
            <a:ext cx="30468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>
                <a:solidFill>
                  <a:schemeClr val="accent6"/>
                </a:solidFill>
                <a:latin typeface="Arial Black" panose="020B0A04020102020204" pitchFamily="34" charset="0"/>
              </a:rPr>
              <a:t>ADDITIONAL NEEDS</a:t>
            </a:r>
          </a:p>
          <a:p>
            <a:pPr algn="ctr"/>
            <a:endParaRPr lang="en-GB" b="1" u="sng">
              <a:latin typeface="Arial Black" panose="020B0A04020102020204" pitchFamily="34" charset="0"/>
            </a:endParaRPr>
          </a:p>
          <a:p>
            <a:pPr algn="ctr"/>
            <a:r>
              <a:rPr lang="en-GB">
                <a:latin typeface="Arial Black" panose="020B0A04020102020204" pitchFamily="34" charset="0"/>
              </a:rPr>
              <a:t>Confidence</a:t>
            </a:r>
          </a:p>
          <a:p>
            <a:pPr algn="ctr"/>
            <a:r>
              <a:rPr lang="en-GB">
                <a:latin typeface="Arial Black" panose="020B0A04020102020204" pitchFamily="34" charset="0"/>
              </a:rPr>
              <a:t>Aspirations</a:t>
            </a:r>
          </a:p>
          <a:p>
            <a:pPr algn="ctr"/>
            <a:r>
              <a:rPr lang="en-GB">
                <a:latin typeface="Arial Black" panose="020B0A04020102020204" pitchFamily="34" charset="0"/>
              </a:rPr>
              <a:t>Spark interest</a:t>
            </a:r>
          </a:p>
          <a:p>
            <a:pPr algn="ctr"/>
            <a:r>
              <a:rPr lang="en-GB">
                <a:latin typeface="Arial Black" panose="020B0A04020102020204" pitchFamily="34" charset="0"/>
              </a:rPr>
              <a:t>CV building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76DA2F-12D1-473E-923E-1426B36C18AB}"/>
              </a:ext>
            </a:extLst>
          </p:cNvPr>
          <p:cNvSpPr txBox="1"/>
          <p:nvPr/>
        </p:nvSpPr>
        <p:spPr>
          <a:xfrm>
            <a:off x="6715624" y="2755637"/>
            <a:ext cx="26874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>
                <a:solidFill>
                  <a:schemeClr val="accent2"/>
                </a:solidFill>
                <a:latin typeface="Arial Black" panose="020B0A04020102020204" pitchFamily="34" charset="0"/>
              </a:rPr>
              <a:t>MEDIUM NEEDS</a:t>
            </a:r>
          </a:p>
          <a:p>
            <a:pPr algn="ctr"/>
            <a:endParaRPr lang="en-GB" b="1" u="sng">
              <a:latin typeface="Arial Black" panose="020B0A04020102020204" pitchFamily="34" charset="0"/>
            </a:endParaRPr>
          </a:p>
          <a:p>
            <a:pPr algn="ctr"/>
            <a:r>
              <a:rPr lang="en-GB">
                <a:latin typeface="Arial Black" panose="020B0A04020102020204" pitchFamily="34" charset="0"/>
              </a:rPr>
              <a:t>Anxiety / MH needs</a:t>
            </a:r>
          </a:p>
          <a:p>
            <a:pPr algn="ctr"/>
            <a:r>
              <a:rPr lang="en-GB">
                <a:latin typeface="Arial Black" panose="020B0A04020102020204" pitchFamily="34" charset="0"/>
              </a:rPr>
              <a:t>Low level EHCP’s</a:t>
            </a:r>
          </a:p>
          <a:p>
            <a:pPr algn="ctr"/>
            <a:r>
              <a:rPr lang="en-GB">
                <a:latin typeface="Arial Black" panose="020B0A04020102020204" pitchFamily="34" charset="0"/>
              </a:rPr>
              <a:t>Disadvantaged</a:t>
            </a:r>
          </a:p>
          <a:p>
            <a:pPr algn="ctr"/>
            <a:r>
              <a:rPr lang="en-GB">
                <a:latin typeface="Arial Black" panose="020B0A04020102020204" pitchFamily="34" charset="0"/>
              </a:rPr>
              <a:t>Behaviour / attitude</a:t>
            </a:r>
          </a:p>
          <a:p>
            <a:pPr algn="ctr"/>
            <a:endParaRPr lang="en-GB" b="1" u="sng">
              <a:latin typeface="Arial Black" panose="020B0A040201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8B4266-AC1D-4B19-94E3-B2D0D165E896}"/>
              </a:ext>
            </a:extLst>
          </p:cNvPr>
          <p:cNvSpPr txBox="1"/>
          <p:nvPr/>
        </p:nvSpPr>
        <p:spPr>
          <a:xfrm>
            <a:off x="10169912" y="2755637"/>
            <a:ext cx="1851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>
                <a:solidFill>
                  <a:srgbClr val="FF0000"/>
                </a:solidFill>
                <a:latin typeface="Arial Black" panose="020B0A04020102020204" pitchFamily="34" charset="0"/>
              </a:rPr>
              <a:t>HIGH NEEDS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9FCD257-0B84-4BF7-BD74-A2D2AD135F48}"/>
              </a:ext>
            </a:extLst>
          </p:cNvPr>
          <p:cNvSpPr/>
          <p:nvPr/>
        </p:nvSpPr>
        <p:spPr>
          <a:xfrm>
            <a:off x="45719" y="2091248"/>
            <a:ext cx="9910285" cy="3239039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F387DD-C52D-4111-A2C3-D2ACCE3DB5F6}"/>
              </a:ext>
            </a:extLst>
          </p:cNvPr>
          <p:cNvSpPr txBox="1"/>
          <p:nvPr/>
        </p:nvSpPr>
        <p:spPr>
          <a:xfrm>
            <a:off x="9871723" y="3345933"/>
            <a:ext cx="2320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rgbClr val="FF0000"/>
                </a:solidFill>
                <a:latin typeface="Arial Black" panose="020B0A04020102020204" pitchFamily="34" charset="0"/>
              </a:rPr>
              <a:t>RING-FECNED COMMISSIONED / CUSTOM PROJECTS</a:t>
            </a:r>
          </a:p>
        </p:txBody>
      </p:sp>
    </p:spTree>
    <p:extLst>
      <p:ext uri="{BB962C8B-B14F-4D97-AF65-F5344CB8AC3E}">
        <p14:creationId xmlns:p14="http://schemas.microsoft.com/office/powerpoint/2010/main" val="3231061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endParaRPr lang="en-US">
              <a:solidFill>
                <a:prstClr val="white"/>
              </a:solidFill>
              <a:latin typeface="Impact" panose="020B080603090205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endParaRPr lang="en-US">
              <a:solidFill>
                <a:prstClr val="white"/>
              </a:solidFill>
              <a:latin typeface="Impact" panose="020B080603090205020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05BF9A-DCAA-470B-A092-556CFC4C16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6" b="39115"/>
          <a:stretch/>
        </p:blipFill>
        <p:spPr>
          <a:xfrm rot="21438935">
            <a:off x="1150742" y="1034211"/>
            <a:ext cx="9923223" cy="407370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F997DE-67B1-4B8F-9CE0-D463206E8D70}"/>
              </a:ext>
            </a:extLst>
          </p:cNvPr>
          <p:cNvSpPr/>
          <p:nvPr/>
        </p:nvSpPr>
        <p:spPr>
          <a:xfrm>
            <a:off x="10602100" y="136528"/>
            <a:ext cx="1298447" cy="9628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7A0825-E11F-4AAE-86B8-846763026BBC}"/>
              </a:ext>
            </a:extLst>
          </p:cNvPr>
          <p:cNvSpPr/>
          <p:nvPr/>
        </p:nvSpPr>
        <p:spPr>
          <a:xfrm>
            <a:off x="10704578" y="271046"/>
            <a:ext cx="1298447" cy="9628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6F358393-D156-47D8-819C-8682975606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" t="14562" r="-63" b="31090"/>
          <a:stretch/>
        </p:blipFill>
        <p:spPr>
          <a:xfrm>
            <a:off x="10758900" y="384410"/>
            <a:ext cx="1151761" cy="76517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C9F4AD1-61D6-4957-ACDC-08C208D25D63}"/>
              </a:ext>
            </a:extLst>
          </p:cNvPr>
          <p:cNvSpPr txBox="1">
            <a:spLocks/>
          </p:cNvSpPr>
          <p:nvPr/>
        </p:nvSpPr>
        <p:spPr>
          <a:xfrm>
            <a:off x="-1" y="285881"/>
            <a:ext cx="9559637" cy="637755"/>
          </a:xfrm>
          <a:prstGeom prst="rect">
            <a:avLst/>
          </a:prstGeom>
          <a:solidFill>
            <a:schemeClr val="accent5"/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b="1">
                <a:solidFill>
                  <a:schemeClr val="bg1"/>
                </a:solidFill>
                <a:latin typeface="Arial Black" panose="020B0A04020102020204" pitchFamily="34" charset="0"/>
              </a:rPr>
              <a:t>Any Questions?</a:t>
            </a:r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9027DAC8-AB48-4DFD-AE69-04D42593D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3080" y="6240168"/>
            <a:ext cx="2743200" cy="365125"/>
          </a:xfrm>
        </p:spPr>
        <p:txBody>
          <a:bodyPr/>
          <a:lstStyle/>
          <a:p>
            <a:fld id="{778FB6BA-18A7-4C66-A1F0-DA4D9CB7808E}" type="slidenum">
              <a:rPr lang="en-GB" sz="2800" b="1">
                <a:solidFill>
                  <a:schemeClr val="bg1"/>
                </a:solidFill>
              </a:rPr>
              <a:t>6</a:t>
            </a:fld>
            <a:endParaRPr lang="en-GB" sz="2800" b="1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ACC1DE-EC93-40BD-A94E-0E8ECD5E62EE}"/>
              </a:ext>
            </a:extLst>
          </p:cNvPr>
          <p:cNvSpPr txBox="1"/>
          <p:nvPr/>
        </p:nvSpPr>
        <p:spPr>
          <a:xfrm rot="21434917">
            <a:off x="867857" y="5263275"/>
            <a:ext cx="106057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>
                <a:solidFill>
                  <a:schemeClr val="accent5"/>
                </a:solidFill>
                <a:latin typeface="Arial Black" panose="020B0A04020102020204" pitchFamily="34" charset="0"/>
              </a:rPr>
              <a:t>Referrals to - </a:t>
            </a:r>
            <a:r>
              <a:rPr lang="en-GB" sz="3600" b="1" u="sng">
                <a:solidFill>
                  <a:schemeClr val="accent5"/>
                </a:solidFill>
                <a:latin typeface="Arial Black" panose="020B0A04020102020204" pitchFamily="34" charset="0"/>
              </a:rPr>
              <a:t>info@PlatformProject.co.uk</a:t>
            </a:r>
          </a:p>
        </p:txBody>
      </p:sp>
    </p:spTree>
    <p:extLst>
      <p:ext uri="{BB962C8B-B14F-4D97-AF65-F5344CB8AC3E}">
        <p14:creationId xmlns:p14="http://schemas.microsoft.com/office/powerpoint/2010/main" val="3329927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2AC755595A0F438F940DDEE3C0F04E" ma:contentTypeVersion="13" ma:contentTypeDescription="Create a new document." ma:contentTypeScope="" ma:versionID="2b9414ef0472eebc60abcd031ee2ceba">
  <xsd:schema xmlns:xsd="http://www.w3.org/2001/XMLSchema" xmlns:xs="http://www.w3.org/2001/XMLSchema" xmlns:p="http://schemas.microsoft.com/office/2006/metadata/properties" xmlns:ns2="c4629dc3-55c0-4da6-9daf-a3a14635a403" xmlns:ns3="06f7dbc4-17d0-478f-b178-77cd61238c03" targetNamespace="http://schemas.microsoft.com/office/2006/metadata/properties" ma:root="true" ma:fieldsID="4d5d453db6d21cf115e89f61f3bd60f1" ns2:_="" ns3:_="">
    <xsd:import namespace="c4629dc3-55c0-4da6-9daf-a3a14635a403"/>
    <xsd:import namespace="06f7dbc4-17d0-478f-b178-77cd61238c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629dc3-55c0-4da6-9daf-a3a14635a4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f7dbc4-17d0-478f-b178-77cd61238c0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51440B2-DEE5-4420-A6ED-7B7A30FD7A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4EFF5FF-0EE1-4E30-A1B7-E09E6CB36C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629dc3-55c0-4da6-9daf-a3a14635a403"/>
    <ds:schemaRef ds:uri="06f7dbc4-17d0-478f-b178-77cd61238c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C651B25-7952-4B57-835C-B48612180857}">
  <ds:schemaRefs>
    <ds:schemaRef ds:uri="http://schemas.openxmlformats.org/package/2006/metadata/core-properties"/>
    <ds:schemaRef ds:uri="c4629dc3-55c0-4da6-9daf-a3a14635a403"/>
    <ds:schemaRef ds:uri="http://schemas.microsoft.com/office/infopath/2007/PartnerControls"/>
    <ds:schemaRef ds:uri="http://www.w3.org/XML/1998/namespace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06f7dbc4-17d0-478f-b178-77cd61238c0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172</Words>
  <Application>Microsoft Office PowerPoint</Application>
  <PresentationFormat>Widescreen</PresentationFormat>
  <Paragraphs>61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Sadie Harries</dc:creator>
  <cp:lastModifiedBy>Sadie Sharp</cp:lastModifiedBy>
  <cp:revision>2</cp:revision>
  <cp:lastPrinted>2021-03-17T08:58:54Z</cp:lastPrinted>
  <dcterms:created xsi:type="dcterms:W3CDTF">2018-10-17T08:36:33Z</dcterms:created>
  <dcterms:modified xsi:type="dcterms:W3CDTF">2021-08-04T14:01:12Z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0x010100AB2AC755595A0F438F940DDEE3C0F04E</vt:lpwstr>
  </property>
</Properties>
</file>