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79" r:id="rId3"/>
    <p:sldId id="281" r:id="rId4"/>
    <p:sldId id="285" r:id="rId5"/>
    <p:sldId id="294" r:id="rId6"/>
    <p:sldId id="29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94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303FF-74DA-496B-950B-DDB56BED48D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ED717-C1C3-4DBB-8E07-D579AA623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64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ED717-C1C3-4DBB-8E07-D579AA62325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40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Currently both Inductions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76DA9-EBDD-4EEF-B007-8FF22496E4D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8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2493516"/>
            <a:ext cx="8064896" cy="863476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3357116"/>
            <a:ext cx="8064500" cy="43192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Presentation Sub Title   |   Insert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81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88913"/>
            <a:ext cx="5399087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0072C6"/>
                </a:solidFill>
              </a:defRPr>
            </a:lvl1pPr>
          </a:lstStyle>
          <a:p>
            <a:pPr lvl="0"/>
            <a:r>
              <a:rPr lang="en-US" dirty="0"/>
              <a:t>Insert Slide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765175"/>
            <a:ext cx="5399087" cy="4315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Slide Sub Title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1341438"/>
            <a:ext cx="8064500" cy="4895850"/>
          </a:xfrm>
          <a:prstGeom prst="rect">
            <a:avLst/>
          </a:prstGeom>
        </p:spPr>
        <p:txBody>
          <a:bodyPr/>
          <a:lstStyle>
            <a:lvl1pPr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8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24" y="6433675"/>
            <a:ext cx="2130180" cy="1719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691" y="260649"/>
            <a:ext cx="2481351" cy="33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2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88913"/>
            <a:ext cx="5399087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0072C6"/>
                </a:solidFill>
              </a:defRPr>
            </a:lvl1pPr>
          </a:lstStyle>
          <a:p>
            <a:pPr lvl="0"/>
            <a:r>
              <a:rPr lang="en-US" dirty="0"/>
              <a:t>Insert Slide 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765175"/>
            <a:ext cx="5399087" cy="4315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Insert Slide Sub Title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68313" y="1341438"/>
            <a:ext cx="8064500" cy="4895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50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503324" y="6453336"/>
            <a:ext cx="2124460" cy="1325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692" y="260649"/>
            <a:ext cx="2481351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0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 baseline="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24" y="6433675"/>
            <a:ext cx="2130180" cy="1719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691" y="260649"/>
            <a:ext cx="2481351" cy="33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6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72C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WH.recruitment@nhs.net" TargetMode="External"/><Relationship Id="rId2" Type="http://schemas.openxmlformats.org/officeDocument/2006/relationships/hyperlink" Target="https://www.gwh.nhs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6" t="19583" r="15899" b="15417"/>
          <a:stretch/>
        </p:blipFill>
        <p:spPr bwMode="auto">
          <a:xfrm>
            <a:off x="0" y="20521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42842" y="6349107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2C6"/>
                </a:solidFill>
              </a:rPr>
              <a:t>Service Teamwork Ambition Respect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2348880"/>
            <a:ext cx="6624736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b="1" dirty="0">
                <a:solidFill>
                  <a:srgbClr val="0072C6"/>
                </a:solidFill>
              </a:rPr>
              <a:t>GWH Careers Talk</a:t>
            </a:r>
          </a:p>
          <a:p>
            <a:r>
              <a:rPr lang="en-GB" sz="3600" b="1" dirty="0">
                <a:solidFill>
                  <a:srgbClr val="0072C6"/>
                </a:solidFill>
              </a:rPr>
              <a:t>Adult Transitions Roadshow</a:t>
            </a:r>
          </a:p>
        </p:txBody>
      </p:sp>
    </p:spTree>
    <p:extLst>
      <p:ext uri="{BB962C8B-B14F-4D97-AF65-F5344CB8AC3E}">
        <p14:creationId xmlns:p14="http://schemas.microsoft.com/office/powerpoint/2010/main" val="171033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544" y="640413"/>
            <a:ext cx="5399087" cy="576262"/>
          </a:xfrm>
        </p:spPr>
        <p:txBody>
          <a:bodyPr/>
          <a:lstStyle/>
          <a:p>
            <a:r>
              <a:rPr lang="en-GB" sz="2800" dirty="0"/>
              <a:t>About Us…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68313" y="1196752"/>
            <a:ext cx="8064500" cy="5040536"/>
          </a:xfrm>
        </p:spPr>
        <p:txBody>
          <a:bodyPr/>
          <a:lstStyle/>
          <a:p>
            <a:endParaRPr lang="en-GB" b="1" dirty="0">
              <a:solidFill>
                <a:schemeClr val="tx2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GB" b="1" dirty="0">
                <a:solidFill>
                  <a:schemeClr val="accent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Arie Peursum, Recruitment Consultant at the Great Western Hospital.</a:t>
            </a:r>
          </a:p>
          <a:p>
            <a:endParaRPr lang="en-GB" b="1" dirty="0">
              <a:solidFill>
                <a:schemeClr val="accent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What does my role entail?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How did I get into my role?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What do I most enjoy about my role?</a:t>
            </a:r>
          </a:p>
          <a:p>
            <a:endParaRPr lang="en-GB" b="1" dirty="0">
              <a:solidFill>
                <a:schemeClr val="tx2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endParaRPr lang="en-GB" b="1" dirty="0">
              <a:solidFill>
                <a:schemeClr val="tx2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2625080" cy="787524"/>
          </a:xfrm>
          <a:prstGeom prst="rect">
            <a:avLst/>
          </a:prstGeom>
        </p:spPr>
      </p:pic>
      <p:pic>
        <p:nvPicPr>
          <p:cNvPr id="5" name="Picture 4" descr="A picture containing person, wall, person, suit&#10;&#10;Description automatically generated">
            <a:extLst>
              <a:ext uri="{FF2B5EF4-FFF2-40B4-BE49-F238E27FC236}">
                <a16:creationId xmlns:a16="http://schemas.microsoft.com/office/drawing/2014/main" id="{08B4BBF9-67AF-4474-9761-A5DB80188C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3480">
            <a:off x="6352592" y="3429000"/>
            <a:ext cx="1944216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8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4298" y="620713"/>
            <a:ext cx="5399087" cy="576262"/>
          </a:xfrm>
        </p:spPr>
        <p:txBody>
          <a:bodyPr/>
          <a:lstStyle/>
          <a:p>
            <a:r>
              <a:rPr lang="en-GB" dirty="0"/>
              <a:t>Roles Available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AAEE6B-63FE-4EFA-8842-F7AB2C5AD5E0}"/>
              </a:ext>
            </a:extLst>
          </p:cNvPr>
          <p:cNvSpPr txBox="1"/>
          <p:nvPr/>
        </p:nvSpPr>
        <p:spPr>
          <a:xfrm>
            <a:off x="107504" y="1484784"/>
            <a:ext cx="2141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Medical Secretary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CA43F5-0D9A-41F9-AF66-CA167A32AC8E}"/>
              </a:ext>
            </a:extLst>
          </p:cNvPr>
          <p:cNvSpPr txBox="1"/>
          <p:nvPr/>
        </p:nvSpPr>
        <p:spPr>
          <a:xfrm>
            <a:off x="6876256" y="1669450"/>
            <a:ext cx="170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2BEFA99-C807-45D0-AAD8-DEBF0A76D8CD}"/>
              </a:ext>
            </a:extLst>
          </p:cNvPr>
          <p:cNvSpPr/>
          <p:nvPr/>
        </p:nvSpPr>
        <p:spPr>
          <a:xfrm>
            <a:off x="3491880" y="2783782"/>
            <a:ext cx="2160240" cy="1290435"/>
          </a:xfrm>
          <a:prstGeom prst="ellipse">
            <a:avLst/>
          </a:prstGeom>
          <a:solidFill>
            <a:srgbClr val="0072C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Roles Available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E560BA4-2401-47CF-AFE6-DEF1F1B89B23}"/>
              </a:ext>
            </a:extLst>
          </p:cNvPr>
          <p:cNvCxnSpPr>
            <a:stCxn id="4" idx="7"/>
          </p:cNvCxnSpPr>
          <p:nvPr/>
        </p:nvCxnSpPr>
        <p:spPr>
          <a:xfrm flipV="1">
            <a:off x="5335760" y="1988840"/>
            <a:ext cx="1540496" cy="983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0BFF187-914D-4A4B-8D05-D267AB0FB0DE}"/>
              </a:ext>
            </a:extLst>
          </p:cNvPr>
          <p:cNvCxnSpPr>
            <a:cxnSpLocks/>
          </p:cNvCxnSpPr>
          <p:nvPr/>
        </p:nvCxnSpPr>
        <p:spPr>
          <a:xfrm flipH="1" flipV="1">
            <a:off x="2051720" y="1854116"/>
            <a:ext cx="1512168" cy="1286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38FD68B-36A3-4891-9A77-49C5FD85FD09}"/>
              </a:ext>
            </a:extLst>
          </p:cNvPr>
          <p:cNvCxnSpPr/>
          <p:nvPr/>
        </p:nvCxnSpPr>
        <p:spPr>
          <a:xfrm>
            <a:off x="5508104" y="3789040"/>
            <a:ext cx="1656184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48728F3-FA8A-48BA-A753-520C3816DAC4}"/>
              </a:ext>
            </a:extLst>
          </p:cNvPr>
          <p:cNvSpPr txBox="1"/>
          <p:nvPr/>
        </p:nvSpPr>
        <p:spPr>
          <a:xfrm>
            <a:off x="7236295" y="4797152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Receptionist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98518A3-FD1E-4732-AE31-69EAA6B4CF59}"/>
              </a:ext>
            </a:extLst>
          </p:cNvPr>
          <p:cNvCxnSpPr/>
          <p:nvPr/>
        </p:nvCxnSpPr>
        <p:spPr>
          <a:xfrm flipH="1">
            <a:off x="1835696" y="3789040"/>
            <a:ext cx="1800200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10E9484-B047-4DDB-9092-94019CAACCBC}"/>
              </a:ext>
            </a:extLst>
          </p:cNvPr>
          <p:cNvSpPr txBox="1"/>
          <p:nvPr/>
        </p:nvSpPr>
        <p:spPr>
          <a:xfrm>
            <a:off x="107504" y="486916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Ward Clerk / Patient Coordinator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A7A053-CE49-4D48-8050-D44D5D8A073D}"/>
              </a:ext>
            </a:extLst>
          </p:cNvPr>
          <p:cNvSpPr txBox="1"/>
          <p:nvPr/>
        </p:nvSpPr>
        <p:spPr>
          <a:xfrm>
            <a:off x="6264188" y="3107486"/>
            <a:ext cx="1540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Apprentice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1CCEDC4-52D0-4274-AB72-05C058E89526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5652120" y="3292152"/>
            <a:ext cx="6120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F330B7D-65FC-4059-8584-D3490519D1C1}"/>
              </a:ext>
            </a:extLst>
          </p:cNvPr>
          <p:cNvCxnSpPr/>
          <p:nvPr/>
        </p:nvCxnSpPr>
        <p:spPr>
          <a:xfrm flipH="1">
            <a:off x="2555776" y="3292152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658071F-9045-49C0-B3AE-1CCDCA01EC62}"/>
              </a:ext>
            </a:extLst>
          </p:cNvPr>
          <p:cNvSpPr txBox="1"/>
          <p:nvPr/>
        </p:nvSpPr>
        <p:spPr>
          <a:xfrm>
            <a:off x="107504" y="3117442"/>
            <a:ext cx="2521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Healthcare Assistant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929742-AF16-4755-9C02-53B2AD1C332D}"/>
              </a:ext>
            </a:extLst>
          </p:cNvPr>
          <p:cNvSpPr txBox="1"/>
          <p:nvPr/>
        </p:nvSpPr>
        <p:spPr>
          <a:xfrm>
            <a:off x="3626495" y="1832313"/>
            <a:ext cx="2160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Parking Attendant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BEDF4B3-822B-4B47-B5BF-BE04C35AF368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4572000" y="2201645"/>
            <a:ext cx="0" cy="582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193947E-C899-438A-81A3-C46B6E70F81B}"/>
              </a:ext>
            </a:extLst>
          </p:cNvPr>
          <p:cNvCxnSpPr>
            <a:cxnSpLocks/>
          </p:cNvCxnSpPr>
          <p:nvPr/>
        </p:nvCxnSpPr>
        <p:spPr>
          <a:xfrm>
            <a:off x="4608004" y="4044481"/>
            <a:ext cx="0" cy="320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9276EC3-6268-49EC-B9D3-F9E095737C9A}"/>
              </a:ext>
            </a:extLst>
          </p:cNvPr>
          <p:cNvSpPr txBox="1"/>
          <p:nvPr/>
        </p:nvSpPr>
        <p:spPr>
          <a:xfrm>
            <a:off x="3489820" y="4352957"/>
            <a:ext cx="241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Domestic Assistant</a:t>
            </a:r>
          </a:p>
        </p:txBody>
      </p:sp>
    </p:spTree>
    <p:extLst>
      <p:ext uri="{BB962C8B-B14F-4D97-AF65-F5344CB8AC3E}">
        <p14:creationId xmlns:p14="http://schemas.microsoft.com/office/powerpoint/2010/main" val="354023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8313" y="548680"/>
            <a:ext cx="5399087" cy="576262"/>
          </a:xfrm>
        </p:spPr>
        <p:txBody>
          <a:bodyPr/>
          <a:lstStyle/>
          <a:p>
            <a:r>
              <a:rPr lang="en-GB" dirty="0"/>
              <a:t>Careers Hints &amp; Tips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68313" y="1507773"/>
            <a:ext cx="3604205" cy="1345163"/>
          </a:xfrm>
        </p:spPr>
        <p:txBody>
          <a:bodyPr/>
          <a:lstStyle/>
          <a:p>
            <a:pPr algn="ctr"/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searching for new opportunities look for what transferable skills you have that would be suitable for the role.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503217-0616-45C6-9A97-B87E3251738B}"/>
              </a:ext>
            </a:extLst>
          </p:cNvPr>
          <p:cNvSpPr txBox="1"/>
          <p:nvPr/>
        </p:nvSpPr>
        <p:spPr>
          <a:xfrm>
            <a:off x="5220072" y="3140968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you CV up to date with all job roles and their duties.</a:t>
            </a:r>
          </a:p>
          <a:p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F7A72B-203B-436F-B8AD-5612C9BAF7E5}"/>
              </a:ext>
            </a:extLst>
          </p:cNvPr>
          <p:cNvSpPr/>
          <p:nvPr/>
        </p:nvSpPr>
        <p:spPr>
          <a:xfrm>
            <a:off x="5071482" y="2852936"/>
            <a:ext cx="3604205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170A210-8771-4574-8FE8-C05281AA4F42}"/>
              </a:ext>
            </a:extLst>
          </p:cNvPr>
          <p:cNvSpPr/>
          <p:nvPr/>
        </p:nvSpPr>
        <p:spPr>
          <a:xfrm>
            <a:off x="290579" y="1268759"/>
            <a:ext cx="3959671" cy="17281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17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5709" y="1628202"/>
            <a:ext cx="6916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Western Hospital Website -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https://www.gwh.nhs.uk/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Team – 01793 607975</a:t>
            </a:r>
          </a:p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Recruitment Email –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GWH.recruitment@nhs.net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Jobs  - https://www.jobs.nhs.uk/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5709" y="1124744"/>
            <a:ext cx="6819904" cy="630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 &amp; how to Contact us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56" y="2832102"/>
            <a:ext cx="769308" cy="7693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27" y="3898727"/>
            <a:ext cx="740450" cy="740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27" y="5029334"/>
            <a:ext cx="740450" cy="7404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23839" y="3019057"/>
            <a:ext cx="18489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@</a:t>
            </a:r>
            <a:r>
              <a:rPr lang="en-GB" b="1" dirty="0">
                <a:solidFill>
                  <a:srgbClr val="0070C0"/>
                </a:solidFill>
              </a:rPr>
              <a:t>GWH_CAREERS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0577" y="4025928"/>
            <a:ext cx="18821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@CAREERSGWH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2839" y="5200839"/>
            <a:ext cx="64298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Great Western Hospitals NHS Foundation Trust </a:t>
            </a:r>
          </a:p>
        </p:txBody>
      </p:sp>
    </p:spTree>
    <p:extLst>
      <p:ext uri="{BB962C8B-B14F-4D97-AF65-F5344CB8AC3E}">
        <p14:creationId xmlns:p14="http://schemas.microsoft.com/office/powerpoint/2010/main" val="3215805736"/>
      </p:ext>
    </p:extLst>
  </p:cSld>
  <p:clrMapOvr>
    <a:masterClrMapping/>
  </p:clrMapOvr>
</p:sld>
</file>

<file path=ppt/theme/theme1.xml><?xml version="1.0" encoding="utf-8"?>
<a:theme xmlns:a="http://schemas.openxmlformats.org/drawingml/2006/main" name="GWH Master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GWH Master Presentation Template</Template>
  <TotalTime>1976</TotalTime>
  <Words>153</Words>
  <Application>Microsoft Office PowerPoint</Application>
  <PresentationFormat>On-screen Show (4:3)</PresentationFormat>
  <Paragraphs>37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Calibri</vt:lpstr>
      <vt:lpstr>Wingdings</vt:lpstr>
      <vt:lpstr>GWH Master Presentation Template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Great Western Hospitals Foundation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Trow, Christopher</dc:creator>
  <cp:lastModifiedBy>Victoria Guillaume</cp:lastModifiedBy>
  <cp:revision>139</cp:revision>
  <cp:lastPrinted>2019-04-15T09:06:27Z</cp:lastPrinted>
  <dcterms:created xsi:type="dcterms:W3CDTF">2015-10-22T10:05:41Z</dcterms:created>
  <dcterms:modified xsi:type="dcterms:W3CDTF">2021-09-08T15:09:10Z</dcterms:modified>
</cp:coreProperties>
</file>