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sldIdLst>
    <p:sldId id="256" r:id="rId5"/>
    <p:sldId id="258" r:id="rId6"/>
    <p:sldId id="269" r:id="rId7"/>
    <p:sldId id="259" r:id="rId8"/>
    <p:sldId id="260" r:id="rId9"/>
    <p:sldId id="261" r:id="rId10"/>
    <p:sldId id="262" r:id="rId11"/>
    <p:sldId id="263" r:id="rId12"/>
    <p:sldId id="264" r:id="rId13"/>
    <p:sldId id="265" r:id="rId14"/>
    <p:sldId id="267" r:id="rId15"/>
    <p:sldId id="266" r:id="rId16"/>
    <p:sldId id="268" r:id="rId17"/>
    <p:sldId id="270" r:id="rId18"/>
    <p:sldId id="27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ADE85-05E4-CA71-0DA3-B1521D263F53}" v="278" dt="2021-08-27T18:29:58.035"/>
    <p1510:client id="{403CA112-FFB7-6C85-58F5-F2E356170B93}" v="163" dt="2021-09-06T13:36:16.264"/>
    <p1510:client id="{55692E89-922F-0D0C-72DD-39BBABF92E60}" v="2" dt="2021-08-26T11:16:44.373"/>
    <p1510:client id="{79C110B7-BF93-1207-7582-1A466D453705}" v="2167" dt="2021-08-24T11:47:25.854"/>
    <p1510:client id="{A221646D-36DA-54D2-55A6-33899F0B07AF}" v="180" dt="2021-08-27T14:33:13.984"/>
    <p1510:client id="{BBB74C6C-246B-6AC2-B913-2AFC4A542DF8}" v="31" dt="2021-08-26T11:40:52.887"/>
    <p1510:client id="{CB3FA337-BB1A-A359-24B8-E0797B55D7FE}" v="19" dt="2021-08-24T12:07:57.766"/>
    <p1510:client id="{D0F70DC4-2B41-A183-592A-CFC90B33F8EF}" v="2646" dt="2021-08-23T11:39:34.007"/>
    <p1510:client id="{E363D557-CED7-AF6C-BD12-72BF4A3F39F6}" v="44" dt="2021-09-06T13:38:36.345"/>
    <p1510:client id="{E5F37F64-0CDC-F11F-DF7B-C4D0DCEF5209}" v="3" dt="2021-09-02T14:15:0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Walton" userId="S::amanda.walton@newcollege.ac.uk::05394cee-eb72-47e9-92c3-8be1f480c4f1" providerId="AD" clId="Web-{021ADE85-05E4-CA71-0DA3-B1521D263F53}"/>
    <pc:docChg chg="modSld">
      <pc:chgData name="Amanda Walton" userId="S::amanda.walton@newcollege.ac.uk::05394cee-eb72-47e9-92c3-8be1f480c4f1" providerId="AD" clId="Web-{021ADE85-05E4-CA71-0DA3-B1521D263F53}" dt="2021-08-27T18:29:58.035" v="276" actId="20577"/>
      <pc:docMkLst>
        <pc:docMk/>
      </pc:docMkLst>
      <pc:sldChg chg="modSp">
        <pc:chgData name="Amanda Walton" userId="S::amanda.walton@newcollege.ac.uk::05394cee-eb72-47e9-92c3-8be1f480c4f1" providerId="AD" clId="Web-{021ADE85-05E4-CA71-0DA3-B1521D263F53}" dt="2021-08-27T15:15:43.469" v="0" actId="20577"/>
        <pc:sldMkLst>
          <pc:docMk/>
          <pc:sldMk cId="286682249" sldId="258"/>
        </pc:sldMkLst>
        <pc:spChg chg="mod">
          <ac:chgData name="Amanda Walton" userId="S::amanda.walton@newcollege.ac.uk::05394cee-eb72-47e9-92c3-8be1f480c4f1" providerId="AD" clId="Web-{021ADE85-05E4-CA71-0DA3-B1521D263F53}" dt="2021-08-27T15:15:43.469" v="0" actId="20577"/>
          <ac:spMkLst>
            <pc:docMk/>
            <pc:sldMk cId="286682249" sldId="258"/>
            <ac:spMk id="2" creationId="{5C910F27-E5EE-4513-9867-EFCAC8231089}"/>
          </ac:spMkLst>
        </pc:spChg>
      </pc:sldChg>
      <pc:sldChg chg="modSp">
        <pc:chgData name="Amanda Walton" userId="S::amanda.walton@newcollege.ac.uk::05394cee-eb72-47e9-92c3-8be1f480c4f1" providerId="AD" clId="Web-{021ADE85-05E4-CA71-0DA3-B1521D263F53}" dt="2021-08-27T15:28:39.454" v="214" actId="20577"/>
        <pc:sldMkLst>
          <pc:docMk/>
          <pc:sldMk cId="3132995862" sldId="259"/>
        </pc:sldMkLst>
        <pc:graphicFrameChg chg="modGraphic">
          <ac:chgData name="Amanda Walton" userId="S::amanda.walton@newcollege.ac.uk::05394cee-eb72-47e9-92c3-8be1f480c4f1" providerId="AD" clId="Web-{021ADE85-05E4-CA71-0DA3-B1521D263F53}" dt="2021-08-27T15:28:39.454" v="214" actId="20577"/>
          <ac:graphicFrameMkLst>
            <pc:docMk/>
            <pc:sldMk cId="3132995862" sldId="259"/>
            <ac:graphicFrameMk id="12" creationId="{76FEABA1-CD5C-47F8-86F3-3000E64FA39F}"/>
          </ac:graphicFrameMkLst>
        </pc:graphicFrameChg>
      </pc:sldChg>
      <pc:sldChg chg="modSp">
        <pc:chgData name="Amanda Walton" userId="S::amanda.walton@newcollege.ac.uk::05394cee-eb72-47e9-92c3-8be1f480c4f1" providerId="AD" clId="Web-{021ADE85-05E4-CA71-0DA3-B1521D263F53}" dt="2021-08-27T15:28:24.094" v="211" actId="20577"/>
        <pc:sldMkLst>
          <pc:docMk/>
          <pc:sldMk cId="3534632506" sldId="260"/>
        </pc:sldMkLst>
        <pc:graphicFrameChg chg="modGraphic">
          <ac:chgData name="Amanda Walton" userId="S::amanda.walton@newcollege.ac.uk::05394cee-eb72-47e9-92c3-8be1f480c4f1" providerId="AD" clId="Web-{021ADE85-05E4-CA71-0DA3-B1521D263F53}" dt="2021-08-27T15:28:24.094" v="211" actId="20577"/>
          <ac:graphicFrameMkLst>
            <pc:docMk/>
            <pc:sldMk cId="3534632506" sldId="260"/>
            <ac:graphicFrameMk id="12" creationId="{76FEABA1-CD5C-47F8-86F3-3000E64FA39F}"/>
          </ac:graphicFrameMkLst>
        </pc:graphicFrameChg>
      </pc:sldChg>
      <pc:sldChg chg="addSp delSp modSp">
        <pc:chgData name="Amanda Walton" userId="S::amanda.walton@newcollege.ac.uk::05394cee-eb72-47e9-92c3-8be1f480c4f1" providerId="AD" clId="Web-{021ADE85-05E4-CA71-0DA3-B1521D263F53}" dt="2021-08-27T15:31:49.560" v="254" actId="1076"/>
        <pc:sldMkLst>
          <pc:docMk/>
          <pc:sldMk cId="3641932544" sldId="261"/>
        </pc:sldMkLst>
        <pc:graphicFrameChg chg="mod modGraphic">
          <ac:chgData name="Amanda Walton" userId="S::amanda.walton@newcollege.ac.uk::05394cee-eb72-47e9-92c3-8be1f480c4f1" providerId="AD" clId="Web-{021ADE85-05E4-CA71-0DA3-B1521D263F53}" dt="2021-08-27T15:31:49.560" v="254" actId="1076"/>
          <ac:graphicFrameMkLst>
            <pc:docMk/>
            <pc:sldMk cId="3641932544" sldId="261"/>
            <ac:graphicFrameMk id="12" creationId="{76FEABA1-CD5C-47F8-86F3-3000E64FA39F}"/>
          </ac:graphicFrameMkLst>
        </pc:graphicFrameChg>
        <pc:graphicFrameChg chg="add del mod">
          <ac:chgData name="Amanda Walton" userId="S::amanda.walton@newcollege.ac.uk::05394cee-eb72-47e9-92c3-8be1f480c4f1" providerId="AD" clId="Web-{021ADE85-05E4-CA71-0DA3-B1521D263F53}" dt="2021-08-27T15:31:36.434" v="253"/>
          <ac:graphicFrameMkLst>
            <pc:docMk/>
            <pc:sldMk cId="3641932544" sldId="261"/>
            <ac:graphicFrameMk id="246" creationId="{C048240A-0378-47D0-AE83-4E77C040256C}"/>
          </ac:graphicFrameMkLst>
        </pc:graphicFrameChg>
      </pc:sldChg>
      <pc:sldChg chg="modSp">
        <pc:chgData name="Amanda Walton" userId="S::amanda.walton@newcollege.ac.uk::05394cee-eb72-47e9-92c3-8be1f480c4f1" providerId="AD" clId="Web-{021ADE85-05E4-CA71-0DA3-B1521D263F53}" dt="2021-08-27T18:29:35.425" v="275" actId="20577"/>
        <pc:sldMkLst>
          <pc:docMk/>
          <pc:sldMk cId="2001273929" sldId="262"/>
        </pc:sldMkLst>
        <pc:graphicFrameChg chg="modGraphic">
          <ac:chgData name="Amanda Walton" userId="S::amanda.walton@newcollege.ac.uk::05394cee-eb72-47e9-92c3-8be1f480c4f1" providerId="AD" clId="Web-{021ADE85-05E4-CA71-0DA3-B1521D263F53}" dt="2021-08-27T18:29:35.425" v="275" actId="20577"/>
          <ac:graphicFrameMkLst>
            <pc:docMk/>
            <pc:sldMk cId="2001273929" sldId="262"/>
            <ac:graphicFrameMk id="12" creationId="{76FEABA1-CD5C-47F8-86F3-3000E64FA39F}"/>
          </ac:graphicFrameMkLst>
        </pc:graphicFrameChg>
      </pc:sldChg>
      <pc:sldChg chg="modSp">
        <pc:chgData name="Amanda Walton" userId="S::amanda.walton@newcollege.ac.uk::05394cee-eb72-47e9-92c3-8be1f480c4f1" providerId="AD" clId="Web-{021ADE85-05E4-CA71-0DA3-B1521D263F53}" dt="2021-08-27T18:29:58.035" v="276" actId="20577"/>
        <pc:sldMkLst>
          <pc:docMk/>
          <pc:sldMk cId="753400740" sldId="265"/>
        </pc:sldMkLst>
        <pc:spChg chg="mod">
          <ac:chgData name="Amanda Walton" userId="S::amanda.walton@newcollege.ac.uk::05394cee-eb72-47e9-92c3-8be1f480c4f1" providerId="AD" clId="Web-{021ADE85-05E4-CA71-0DA3-B1521D263F53}" dt="2021-08-27T18:29:58.035" v="276" actId="20577"/>
          <ac:spMkLst>
            <pc:docMk/>
            <pc:sldMk cId="753400740" sldId="265"/>
            <ac:spMk id="2" creationId="{5C910F27-E5EE-4513-9867-EFCAC8231089}"/>
          </ac:spMkLst>
        </pc:spChg>
      </pc:sldChg>
      <pc:sldChg chg="modSp">
        <pc:chgData name="Amanda Walton" userId="S::amanda.walton@newcollege.ac.uk::05394cee-eb72-47e9-92c3-8be1f480c4f1" providerId="AD" clId="Web-{021ADE85-05E4-CA71-0DA3-B1521D263F53}" dt="2021-08-27T15:32:48.141" v="256" actId="20577"/>
        <pc:sldMkLst>
          <pc:docMk/>
          <pc:sldMk cId="2045588334" sldId="266"/>
        </pc:sldMkLst>
        <pc:graphicFrameChg chg="modGraphic">
          <ac:chgData name="Amanda Walton" userId="S::amanda.walton@newcollege.ac.uk::05394cee-eb72-47e9-92c3-8be1f480c4f1" providerId="AD" clId="Web-{021ADE85-05E4-CA71-0DA3-B1521D263F53}" dt="2021-08-27T15:32:48.141" v="256" actId="20577"/>
          <ac:graphicFrameMkLst>
            <pc:docMk/>
            <pc:sldMk cId="2045588334" sldId="266"/>
            <ac:graphicFrameMk id="12" creationId="{76FEABA1-CD5C-47F8-86F3-3000E64FA39F}"/>
          </ac:graphicFrameMkLst>
        </pc:graphicFrameChg>
      </pc:sldChg>
      <pc:sldChg chg="modSp">
        <pc:chgData name="Amanda Walton" userId="S::amanda.walton@newcollege.ac.uk::05394cee-eb72-47e9-92c3-8be1f480c4f1" providerId="AD" clId="Web-{021ADE85-05E4-CA71-0DA3-B1521D263F53}" dt="2021-08-27T15:15:52.876" v="3" actId="20577"/>
        <pc:sldMkLst>
          <pc:docMk/>
          <pc:sldMk cId="4165044505" sldId="269"/>
        </pc:sldMkLst>
        <pc:spChg chg="mod">
          <ac:chgData name="Amanda Walton" userId="S::amanda.walton@newcollege.ac.uk::05394cee-eb72-47e9-92c3-8be1f480c4f1" providerId="AD" clId="Web-{021ADE85-05E4-CA71-0DA3-B1521D263F53}" dt="2021-08-27T15:15:52.876" v="3" actId="20577"/>
          <ac:spMkLst>
            <pc:docMk/>
            <pc:sldMk cId="4165044505" sldId="269"/>
            <ac:spMk id="2" creationId="{5C910F27-E5EE-4513-9867-EFCAC8231089}"/>
          </ac:spMkLst>
        </pc:spChg>
      </pc:sldChg>
    </pc:docChg>
  </pc:docChgLst>
  <pc:docChgLst>
    <pc:chgData name="Sarah Howes" userId="S::sarah.howes@newcollege.ac.uk::023c3626-8ea2-473a-8021-fa371cd3b5fe" providerId="AD" clId="Web-{A221646D-36DA-54D2-55A6-33899F0B07AF}"/>
    <pc:docChg chg="modSld">
      <pc:chgData name="Sarah Howes" userId="S::sarah.howes@newcollege.ac.uk::023c3626-8ea2-473a-8021-fa371cd3b5fe" providerId="AD" clId="Web-{A221646D-36DA-54D2-55A6-33899F0B07AF}" dt="2021-08-27T14:33:13.984" v="179" actId="20577"/>
      <pc:docMkLst>
        <pc:docMk/>
      </pc:docMkLst>
      <pc:sldChg chg="modSp">
        <pc:chgData name="Sarah Howes" userId="S::sarah.howes@newcollege.ac.uk::023c3626-8ea2-473a-8021-fa371cd3b5fe" providerId="AD" clId="Web-{A221646D-36DA-54D2-55A6-33899F0B07AF}" dt="2021-08-27T14:28:03.071" v="1" actId="20577"/>
        <pc:sldMkLst>
          <pc:docMk/>
          <pc:sldMk cId="753400740" sldId="265"/>
        </pc:sldMkLst>
        <pc:graphicFrameChg chg="modGraphic">
          <ac:chgData name="Sarah Howes" userId="S::sarah.howes@newcollege.ac.uk::023c3626-8ea2-473a-8021-fa371cd3b5fe" providerId="AD" clId="Web-{A221646D-36DA-54D2-55A6-33899F0B07AF}" dt="2021-08-27T14:28:03.071" v="1" actId="20577"/>
          <ac:graphicFrameMkLst>
            <pc:docMk/>
            <pc:sldMk cId="753400740" sldId="265"/>
            <ac:graphicFrameMk id="12" creationId="{76FEABA1-CD5C-47F8-86F3-3000E64FA39F}"/>
          </ac:graphicFrameMkLst>
        </pc:graphicFrameChg>
      </pc:sldChg>
      <pc:sldChg chg="modSp">
        <pc:chgData name="Sarah Howes" userId="S::sarah.howes@newcollege.ac.uk::023c3626-8ea2-473a-8021-fa371cd3b5fe" providerId="AD" clId="Web-{A221646D-36DA-54D2-55A6-33899F0B07AF}" dt="2021-08-27T14:33:13.984" v="179" actId="20577"/>
        <pc:sldMkLst>
          <pc:docMk/>
          <pc:sldMk cId="2954091318" sldId="268"/>
        </pc:sldMkLst>
        <pc:graphicFrameChg chg="modGraphic">
          <ac:chgData name="Sarah Howes" userId="S::sarah.howes@newcollege.ac.uk::023c3626-8ea2-473a-8021-fa371cd3b5fe" providerId="AD" clId="Web-{A221646D-36DA-54D2-55A6-33899F0B07AF}" dt="2021-08-27T14:33:13.984" v="179" actId="20577"/>
          <ac:graphicFrameMkLst>
            <pc:docMk/>
            <pc:sldMk cId="2954091318" sldId="268"/>
            <ac:graphicFrameMk id="12" creationId="{76FEABA1-CD5C-47F8-86F3-3000E64FA39F}"/>
          </ac:graphicFrameMkLst>
        </pc:graphicFrameChg>
      </pc:sldChg>
    </pc:docChg>
  </pc:docChgLst>
  <pc:docChgLst>
    <pc:chgData name="John Bacon" userId="S::john.bacon@newcollege.ac.uk::7a719819-dbd4-47ad-8066-8adf9b042d86" providerId="AD" clId="Web-{CB3FA337-BB1A-A359-24B8-E0797B55D7FE}"/>
    <pc:docChg chg="modSld">
      <pc:chgData name="John Bacon" userId="S::john.bacon@newcollege.ac.uk::7a719819-dbd4-47ad-8066-8adf9b042d86" providerId="AD" clId="Web-{CB3FA337-BB1A-A359-24B8-E0797B55D7FE}" dt="2021-08-24T12:07:57.750" v="16" actId="20577"/>
      <pc:docMkLst>
        <pc:docMk/>
      </pc:docMkLst>
      <pc:sldChg chg="modSp">
        <pc:chgData name="John Bacon" userId="S::john.bacon@newcollege.ac.uk::7a719819-dbd4-47ad-8066-8adf9b042d86" providerId="AD" clId="Web-{CB3FA337-BB1A-A359-24B8-E0797B55D7FE}" dt="2021-08-24T12:01:54.194" v="1" actId="20577"/>
        <pc:sldMkLst>
          <pc:docMk/>
          <pc:sldMk cId="3132995862" sldId="259"/>
        </pc:sldMkLst>
        <pc:graphicFrameChg chg="modGraphic">
          <ac:chgData name="John Bacon" userId="S::john.bacon@newcollege.ac.uk::7a719819-dbd4-47ad-8066-8adf9b042d86" providerId="AD" clId="Web-{CB3FA337-BB1A-A359-24B8-E0797B55D7FE}" dt="2021-08-24T12:01:54.194" v="1" actId="20577"/>
          <ac:graphicFrameMkLst>
            <pc:docMk/>
            <pc:sldMk cId="3132995862" sldId="259"/>
            <ac:graphicFrameMk id="12" creationId="{76FEABA1-CD5C-47F8-86F3-3000E64FA39F}"/>
          </ac:graphicFrameMkLst>
        </pc:graphicFrameChg>
      </pc:sldChg>
      <pc:sldChg chg="modSp">
        <pc:chgData name="John Bacon" userId="S::john.bacon@newcollege.ac.uk::7a719819-dbd4-47ad-8066-8adf9b042d86" providerId="AD" clId="Web-{CB3FA337-BB1A-A359-24B8-E0797B55D7FE}" dt="2021-08-24T12:04:47.980" v="10" actId="20577"/>
        <pc:sldMkLst>
          <pc:docMk/>
          <pc:sldMk cId="2001273929" sldId="262"/>
        </pc:sldMkLst>
        <pc:graphicFrameChg chg="modGraphic">
          <ac:chgData name="John Bacon" userId="S::john.bacon@newcollege.ac.uk::7a719819-dbd4-47ad-8066-8adf9b042d86" providerId="AD" clId="Web-{CB3FA337-BB1A-A359-24B8-E0797B55D7FE}" dt="2021-08-24T12:04:47.980" v="10" actId="20577"/>
          <ac:graphicFrameMkLst>
            <pc:docMk/>
            <pc:sldMk cId="2001273929" sldId="262"/>
            <ac:graphicFrameMk id="12" creationId="{76FEABA1-CD5C-47F8-86F3-3000E64FA39F}"/>
          </ac:graphicFrameMkLst>
        </pc:graphicFrameChg>
      </pc:sldChg>
      <pc:sldChg chg="modSp">
        <pc:chgData name="John Bacon" userId="S::john.bacon@newcollege.ac.uk::7a719819-dbd4-47ad-8066-8adf9b042d86" providerId="AD" clId="Web-{CB3FA337-BB1A-A359-24B8-E0797B55D7FE}" dt="2021-08-24T12:05:16.980" v="12" actId="20577"/>
        <pc:sldMkLst>
          <pc:docMk/>
          <pc:sldMk cId="2951827378" sldId="263"/>
        </pc:sldMkLst>
        <pc:graphicFrameChg chg="modGraphic">
          <ac:chgData name="John Bacon" userId="S::john.bacon@newcollege.ac.uk::7a719819-dbd4-47ad-8066-8adf9b042d86" providerId="AD" clId="Web-{CB3FA337-BB1A-A359-24B8-E0797B55D7FE}" dt="2021-08-24T12:05:16.980" v="12" actId="20577"/>
          <ac:graphicFrameMkLst>
            <pc:docMk/>
            <pc:sldMk cId="2951827378" sldId="263"/>
            <ac:graphicFrameMk id="12" creationId="{76FEABA1-CD5C-47F8-86F3-3000E64FA39F}"/>
          </ac:graphicFrameMkLst>
        </pc:graphicFrameChg>
      </pc:sldChg>
      <pc:sldChg chg="modSp">
        <pc:chgData name="John Bacon" userId="S::john.bacon@newcollege.ac.uk::7a719819-dbd4-47ad-8066-8adf9b042d86" providerId="AD" clId="Web-{CB3FA337-BB1A-A359-24B8-E0797B55D7FE}" dt="2021-08-24T12:05:56.966" v="14" actId="20577"/>
        <pc:sldMkLst>
          <pc:docMk/>
          <pc:sldMk cId="2253374353" sldId="264"/>
        </pc:sldMkLst>
        <pc:graphicFrameChg chg="modGraphic">
          <ac:chgData name="John Bacon" userId="S::john.bacon@newcollege.ac.uk::7a719819-dbd4-47ad-8066-8adf9b042d86" providerId="AD" clId="Web-{CB3FA337-BB1A-A359-24B8-E0797B55D7FE}" dt="2021-08-24T12:05:56.966" v="14" actId="20577"/>
          <ac:graphicFrameMkLst>
            <pc:docMk/>
            <pc:sldMk cId="2253374353" sldId="264"/>
            <ac:graphicFrameMk id="12" creationId="{76FEABA1-CD5C-47F8-86F3-3000E64FA39F}"/>
          </ac:graphicFrameMkLst>
        </pc:graphicFrameChg>
      </pc:sldChg>
      <pc:sldChg chg="modSp">
        <pc:chgData name="John Bacon" userId="S::john.bacon@newcollege.ac.uk::7a719819-dbd4-47ad-8066-8adf9b042d86" providerId="AD" clId="Web-{CB3FA337-BB1A-A359-24B8-E0797B55D7FE}" dt="2021-08-24T12:07:57.750" v="16" actId="20577"/>
        <pc:sldMkLst>
          <pc:docMk/>
          <pc:sldMk cId="2954091318" sldId="268"/>
        </pc:sldMkLst>
        <pc:spChg chg="mod">
          <ac:chgData name="John Bacon" userId="S::john.bacon@newcollege.ac.uk::7a719819-dbd4-47ad-8066-8adf9b042d86" providerId="AD" clId="Web-{CB3FA337-BB1A-A359-24B8-E0797B55D7FE}" dt="2021-08-24T12:07:57.750" v="16" actId="20577"/>
          <ac:spMkLst>
            <pc:docMk/>
            <pc:sldMk cId="2954091318" sldId="268"/>
            <ac:spMk id="2" creationId="{5C910F27-E5EE-4513-9867-EFCAC8231089}"/>
          </ac:spMkLst>
        </pc:spChg>
      </pc:sldChg>
    </pc:docChg>
  </pc:docChgLst>
  <pc:docChgLst>
    <pc:chgData name="Sarah Howes" userId="S::sarah.howes@newcollege.ac.uk::023c3626-8ea2-473a-8021-fa371cd3b5fe" providerId="AD" clId="Web-{403CA112-FFB7-6C85-58F5-F2E356170B93}"/>
    <pc:docChg chg="modSld">
      <pc:chgData name="Sarah Howes" userId="S::sarah.howes@newcollege.ac.uk::023c3626-8ea2-473a-8021-fa371cd3b5fe" providerId="AD" clId="Web-{403CA112-FFB7-6C85-58F5-F2E356170B93}" dt="2021-09-06T13:36:16.264" v="162" actId="20577"/>
      <pc:docMkLst>
        <pc:docMk/>
      </pc:docMkLst>
      <pc:sldChg chg="modSp">
        <pc:chgData name="Sarah Howes" userId="S::sarah.howes@newcollege.ac.uk::023c3626-8ea2-473a-8021-fa371cd3b5fe" providerId="AD" clId="Web-{403CA112-FFB7-6C85-58F5-F2E356170B93}" dt="2021-09-06T13:36:16.264" v="162" actId="20577"/>
        <pc:sldMkLst>
          <pc:docMk/>
          <pc:sldMk cId="4165044505" sldId="269"/>
        </pc:sldMkLst>
        <pc:graphicFrameChg chg="modGraphic">
          <ac:chgData name="Sarah Howes" userId="S::sarah.howes@newcollege.ac.uk::023c3626-8ea2-473a-8021-fa371cd3b5fe" providerId="AD" clId="Web-{403CA112-FFB7-6C85-58F5-F2E356170B93}" dt="2021-09-06T13:36:16.264" v="162" actId="20577"/>
          <ac:graphicFrameMkLst>
            <pc:docMk/>
            <pc:sldMk cId="4165044505" sldId="269"/>
            <ac:graphicFrameMk id="12" creationId="{76FEABA1-CD5C-47F8-86F3-3000E64FA39F}"/>
          </ac:graphicFrameMkLst>
        </pc:graphicFrameChg>
      </pc:sldChg>
    </pc:docChg>
  </pc:docChgLst>
  <pc:docChgLst>
    <pc:chgData name="Sarah Howes" userId="S::sarah.howes@newcollege.ac.uk::023c3626-8ea2-473a-8021-fa371cd3b5fe" providerId="AD" clId="Web-{E363D557-CED7-AF6C-BD12-72BF4A3F39F6}"/>
    <pc:docChg chg="modSld">
      <pc:chgData name="Sarah Howes" userId="S::sarah.howes@newcollege.ac.uk::023c3626-8ea2-473a-8021-fa371cd3b5fe" providerId="AD" clId="Web-{E363D557-CED7-AF6C-BD12-72BF4A3F39F6}" dt="2021-09-06T13:38:36.345" v="43" actId="20577"/>
      <pc:docMkLst>
        <pc:docMk/>
      </pc:docMkLst>
      <pc:sldChg chg="modSp">
        <pc:chgData name="Sarah Howes" userId="S::sarah.howes@newcollege.ac.uk::023c3626-8ea2-473a-8021-fa371cd3b5fe" providerId="AD" clId="Web-{E363D557-CED7-AF6C-BD12-72BF4A3F39F6}" dt="2021-09-06T13:38:36.345" v="43" actId="20577"/>
        <pc:sldMkLst>
          <pc:docMk/>
          <pc:sldMk cId="4165044505" sldId="269"/>
        </pc:sldMkLst>
        <pc:graphicFrameChg chg="modGraphic">
          <ac:chgData name="Sarah Howes" userId="S::sarah.howes@newcollege.ac.uk::023c3626-8ea2-473a-8021-fa371cd3b5fe" providerId="AD" clId="Web-{E363D557-CED7-AF6C-BD12-72BF4A3F39F6}" dt="2021-09-06T13:38:36.345" v="43" actId="20577"/>
          <ac:graphicFrameMkLst>
            <pc:docMk/>
            <pc:sldMk cId="4165044505" sldId="269"/>
            <ac:graphicFrameMk id="12" creationId="{76FEABA1-CD5C-47F8-86F3-3000E64FA39F}"/>
          </ac:graphicFrameMkLst>
        </pc:graphicFrameChg>
      </pc:sldChg>
    </pc:docChg>
  </pc:docChgLst>
  <pc:docChgLst>
    <pc:chgData name="John Bacon" userId="S::john.bacon@newcollege.ac.uk::7a719819-dbd4-47ad-8066-8adf9b042d86" providerId="AD" clId="Web-{55692E89-922F-0D0C-72DD-39BBABF92E60}"/>
    <pc:docChg chg="modSld">
      <pc:chgData name="John Bacon" userId="S::john.bacon@newcollege.ac.uk::7a719819-dbd4-47ad-8066-8adf9b042d86" providerId="AD" clId="Web-{55692E89-922F-0D0C-72DD-39BBABF92E60}" dt="2021-08-26T11:16:44.373" v="1" actId="20577"/>
      <pc:docMkLst>
        <pc:docMk/>
      </pc:docMkLst>
      <pc:sldChg chg="modSp">
        <pc:chgData name="John Bacon" userId="S::john.bacon@newcollege.ac.uk::7a719819-dbd4-47ad-8066-8adf9b042d86" providerId="AD" clId="Web-{55692E89-922F-0D0C-72DD-39BBABF92E60}" dt="2021-08-26T11:16:44.373" v="1" actId="20577"/>
        <pc:sldMkLst>
          <pc:docMk/>
          <pc:sldMk cId="2954091318" sldId="268"/>
        </pc:sldMkLst>
        <pc:graphicFrameChg chg="modGraphic">
          <ac:chgData name="John Bacon" userId="S::john.bacon@newcollege.ac.uk::7a719819-dbd4-47ad-8066-8adf9b042d86" providerId="AD" clId="Web-{55692E89-922F-0D0C-72DD-39BBABF92E60}" dt="2021-08-26T11:16:44.373" v="1" actId="20577"/>
          <ac:graphicFrameMkLst>
            <pc:docMk/>
            <pc:sldMk cId="2954091318" sldId="268"/>
            <ac:graphicFrameMk id="12" creationId="{76FEABA1-CD5C-47F8-86F3-3000E64FA39F}"/>
          </ac:graphicFrameMkLst>
        </pc:graphicFrameChg>
      </pc:sldChg>
    </pc:docChg>
  </pc:docChgLst>
  <pc:docChgLst>
    <pc:chgData name="John Bacon" userId="S::john.bacon@newcollege.ac.uk::7a719819-dbd4-47ad-8066-8adf9b042d86" providerId="AD" clId="Web-{BBB74C6C-246B-6AC2-B913-2AFC4A542DF8}"/>
    <pc:docChg chg="modSld">
      <pc:chgData name="John Bacon" userId="S::john.bacon@newcollege.ac.uk::7a719819-dbd4-47ad-8066-8adf9b042d86" providerId="AD" clId="Web-{BBB74C6C-246B-6AC2-B913-2AFC4A542DF8}" dt="2021-08-26T11:40:52.887" v="30" actId="20577"/>
      <pc:docMkLst>
        <pc:docMk/>
      </pc:docMkLst>
      <pc:sldChg chg="modSp">
        <pc:chgData name="John Bacon" userId="S::john.bacon@newcollege.ac.uk::7a719819-dbd4-47ad-8066-8adf9b042d86" providerId="AD" clId="Web-{BBB74C6C-246B-6AC2-B913-2AFC4A542DF8}" dt="2021-08-26T11:18:20.425" v="11" actId="20577"/>
        <pc:sldMkLst>
          <pc:docMk/>
          <pc:sldMk cId="286682249" sldId="258"/>
        </pc:sldMkLst>
        <pc:graphicFrameChg chg="modGraphic">
          <ac:chgData name="John Bacon" userId="S::john.bacon@newcollege.ac.uk::7a719819-dbd4-47ad-8066-8adf9b042d86" providerId="AD" clId="Web-{BBB74C6C-246B-6AC2-B913-2AFC4A542DF8}" dt="2021-08-26T11:18:20.425" v="11" actId="20577"/>
          <ac:graphicFrameMkLst>
            <pc:docMk/>
            <pc:sldMk cId="286682249" sldId="258"/>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20:44.006" v="15" actId="20577"/>
        <pc:sldMkLst>
          <pc:docMk/>
          <pc:sldMk cId="3132995862" sldId="259"/>
        </pc:sldMkLst>
        <pc:graphicFrameChg chg="modGraphic">
          <ac:chgData name="John Bacon" userId="S::john.bacon@newcollege.ac.uk::7a719819-dbd4-47ad-8066-8adf9b042d86" providerId="AD" clId="Web-{BBB74C6C-246B-6AC2-B913-2AFC4A542DF8}" dt="2021-08-26T11:20:44.006" v="15" actId="20577"/>
          <ac:graphicFrameMkLst>
            <pc:docMk/>
            <pc:sldMk cId="3132995862" sldId="259"/>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36:39.195" v="17" actId="20577"/>
        <pc:sldMkLst>
          <pc:docMk/>
          <pc:sldMk cId="2253374353" sldId="264"/>
        </pc:sldMkLst>
        <pc:graphicFrameChg chg="modGraphic">
          <ac:chgData name="John Bacon" userId="S::john.bacon@newcollege.ac.uk::7a719819-dbd4-47ad-8066-8adf9b042d86" providerId="AD" clId="Web-{BBB74C6C-246B-6AC2-B913-2AFC4A542DF8}" dt="2021-08-26T11:36:39.195" v="17" actId="20577"/>
          <ac:graphicFrameMkLst>
            <pc:docMk/>
            <pc:sldMk cId="2253374353" sldId="264"/>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38:14.650" v="21" actId="20577"/>
        <pc:sldMkLst>
          <pc:docMk/>
          <pc:sldMk cId="2045588334" sldId="266"/>
        </pc:sldMkLst>
        <pc:graphicFrameChg chg="modGraphic">
          <ac:chgData name="John Bacon" userId="S::john.bacon@newcollege.ac.uk::7a719819-dbd4-47ad-8066-8adf9b042d86" providerId="AD" clId="Web-{BBB74C6C-246B-6AC2-B913-2AFC4A542DF8}" dt="2021-08-26T11:38:14.650" v="21" actId="20577"/>
          <ac:graphicFrameMkLst>
            <pc:docMk/>
            <pc:sldMk cId="2045588334" sldId="266"/>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39:04.088" v="23" actId="20577"/>
        <pc:sldMkLst>
          <pc:docMk/>
          <pc:sldMk cId="2954091318" sldId="268"/>
        </pc:sldMkLst>
        <pc:graphicFrameChg chg="modGraphic">
          <ac:chgData name="John Bacon" userId="S::john.bacon@newcollege.ac.uk::7a719819-dbd4-47ad-8066-8adf9b042d86" providerId="AD" clId="Web-{BBB74C6C-246B-6AC2-B913-2AFC4A542DF8}" dt="2021-08-26T11:39:04.088" v="23" actId="20577"/>
          <ac:graphicFrameMkLst>
            <pc:docMk/>
            <pc:sldMk cId="2954091318" sldId="268"/>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19:31.989" v="13" actId="20577"/>
        <pc:sldMkLst>
          <pc:docMk/>
          <pc:sldMk cId="4165044505" sldId="269"/>
        </pc:sldMkLst>
        <pc:graphicFrameChg chg="modGraphic">
          <ac:chgData name="John Bacon" userId="S::john.bacon@newcollege.ac.uk::7a719819-dbd4-47ad-8066-8adf9b042d86" providerId="AD" clId="Web-{BBB74C6C-246B-6AC2-B913-2AFC4A542DF8}" dt="2021-08-26T11:19:31.989" v="13" actId="20577"/>
          <ac:graphicFrameMkLst>
            <pc:docMk/>
            <pc:sldMk cId="4165044505" sldId="269"/>
            <ac:graphicFrameMk id="12" creationId="{76FEABA1-CD5C-47F8-86F3-3000E64FA39F}"/>
          </ac:graphicFrameMkLst>
        </pc:graphicFrameChg>
      </pc:sldChg>
      <pc:sldChg chg="modSp">
        <pc:chgData name="John Bacon" userId="S::john.bacon@newcollege.ac.uk::7a719819-dbd4-47ad-8066-8adf9b042d86" providerId="AD" clId="Web-{BBB74C6C-246B-6AC2-B913-2AFC4A542DF8}" dt="2021-08-26T11:40:52.887" v="30" actId="20577"/>
        <pc:sldMkLst>
          <pc:docMk/>
          <pc:sldMk cId="3162304178" sldId="270"/>
        </pc:sldMkLst>
        <pc:graphicFrameChg chg="modGraphic">
          <ac:chgData name="John Bacon" userId="S::john.bacon@newcollege.ac.uk::7a719819-dbd4-47ad-8066-8adf9b042d86" providerId="AD" clId="Web-{BBB74C6C-246B-6AC2-B913-2AFC4A542DF8}" dt="2021-08-26T11:40:52.887" v="30" actId="20577"/>
          <ac:graphicFrameMkLst>
            <pc:docMk/>
            <pc:sldMk cId="3162304178" sldId="270"/>
            <ac:graphicFrameMk id="12" creationId="{76FEABA1-CD5C-47F8-86F3-3000E64FA39F}"/>
          </ac:graphicFrameMkLst>
        </pc:graphicFrameChg>
      </pc:sldChg>
    </pc:docChg>
  </pc:docChgLst>
  <pc:docChgLst>
    <pc:chgData name="Sarah Howes" userId="S::sarah.howes@newcollege.ac.uk::023c3626-8ea2-473a-8021-fa371cd3b5fe" providerId="AD" clId="Web-{D0F70DC4-2B41-A183-592A-CFC90B33F8EF}"/>
    <pc:docChg chg="addSld delSld modSld addMainMaster">
      <pc:chgData name="Sarah Howes" userId="S::sarah.howes@newcollege.ac.uk::023c3626-8ea2-473a-8021-fa371cd3b5fe" providerId="AD" clId="Web-{D0F70DC4-2B41-A183-592A-CFC90B33F8EF}" dt="2021-08-23T11:39:34.007" v="2410" actId="20577"/>
      <pc:docMkLst>
        <pc:docMk/>
      </pc:docMkLst>
      <pc:sldChg chg="new del">
        <pc:chgData name="Sarah Howes" userId="S::sarah.howes@newcollege.ac.uk::023c3626-8ea2-473a-8021-fa371cd3b5fe" providerId="AD" clId="Web-{D0F70DC4-2B41-A183-592A-CFC90B33F8EF}" dt="2021-08-23T10:08:38.043" v="2"/>
        <pc:sldMkLst>
          <pc:docMk/>
          <pc:sldMk cId="2314172256" sldId="257"/>
        </pc:sldMkLst>
      </pc:sldChg>
      <pc:sldChg chg="modSp add">
        <pc:chgData name="Sarah Howes" userId="S::sarah.howes@newcollege.ac.uk::023c3626-8ea2-473a-8021-fa371cd3b5fe" providerId="AD" clId="Web-{D0F70DC4-2B41-A183-592A-CFC90B33F8EF}" dt="2021-08-23T10:12:48.281" v="132" actId="20577"/>
        <pc:sldMkLst>
          <pc:docMk/>
          <pc:sldMk cId="286682249" sldId="258"/>
        </pc:sldMkLst>
        <pc:spChg chg="mod">
          <ac:chgData name="Sarah Howes" userId="S::sarah.howes@newcollege.ac.uk::023c3626-8ea2-473a-8021-fa371cd3b5fe" providerId="AD" clId="Web-{D0F70DC4-2B41-A183-592A-CFC90B33F8EF}" dt="2021-08-23T10:12:39.687" v="128" actId="20577"/>
          <ac:spMkLst>
            <pc:docMk/>
            <pc:sldMk cId="286682249" sldId="258"/>
            <ac:spMk id="2" creationId="{5C910F27-E5EE-4513-9867-EFCAC8231089}"/>
          </ac:spMkLst>
        </pc:spChg>
        <pc:graphicFrameChg chg="mod modGraphic">
          <ac:chgData name="Sarah Howes" userId="S::sarah.howes@newcollege.ac.uk::023c3626-8ea2-473a-8021-fa371cd3b5fe" providerId="AD" clId="Web-{D0F70DC4-2B41-A183-592A-CFC90B33F8EF}" dt="2021-08-23T10:12:48.281" v="132" actId="20577"/>
          <ac:graphicFrameMkLst>
            <pc:docMk/>
            <pc:sldMk cId="286682249" sldId="258"/>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0:17:40.129" v="400" actId="20577"/>
        <pc:sldMkLst>
          <pc:docMk/>
          <pc:sldMk cId="3132995862" sldId="259"/>
        </pc:sldMkLst>
        <pc:spChg chg="mod">
          <ac:chgData name="Sarah Howes" userId="S::sarah.howes@newcollege.ac.uk::023c3626-8ea2-473a-8021-fa371cd3b5fe" providerId="AD" clId="Web-{D0F70DC4-2B41-A183-592A-CFC90B33F8EF}" dt="2021-08-23T10:17:40.129" v="400" actId="20577"/>
          <ac:spMkLst>
            <pc:docMk/>
            <pc:sldMk cId="3132995862" sldId="259"/>
            <ac:spMk id="2" creationId="{5C910F27-E5EE-4513-9867-EFCAC8231089}"/>
          </ac:spMkLst>
        </pc:spChg>
        <pc:graphicFrameChg chg="modGraphic">
          <ac:chgData name="Sarah Howes" userId="S::sarah.howes@newcollege.ac.uk::023c3626-8ea2-473a-8021-fa371cd3b5fe" providerId="AD" clId="Web-{D0F70DC4-2B41-A183-592A-CFC90B33F8EF}" dt="2021-08-23T10:15:14.830" v="239" actId="20577"/>
          <ac:graphicFrameMkLst>
            <pc:docMk/>
            <pc:sldMk cId="3132995862" sldId="259"/>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0:18:04.520" v="417" actId="20577"/>
        <pc:sldMkLst>
          <pc:docMk/>
          <pc:sldMk cId="3534632506" sldId="260"/>
        </pc:sldMkLst>
        <pc:spChg chg="mod">
          <ac:chgData name="Sarah Howes" userId="S::sarah.howes@newcollege.ac.uk::023c3626-8ea2-473a-8021-fa371cd3b5fe" providerId="AD" clId="Web-{D0F70DC4-2B41-A183-592A-CFC90B33F8EF}" dt="2021-08-23T10:17:56.177" v="410" actId="20577"/>
          <ac:spMkLst>
            <pc:docMk/>
            <pc:sldMk cId="3534632506" sldId="260"/>
            <ac:spMk id="2" creationId="{5C910F27-E5EE-4513-9867-EFCAC8231089}"/>
          </ac:spMkLst>
        </pc:spChg>
        <pc:graphicFrameChg chg="modGraphic">
          <ac:chgData name="Sarah Howes" userId="S::sarah.howes@newcollege.ac.uk::023c3626-8ea2-473a-8021-fa371cd3b5fe" providerId="AD" clId="Web-{D0F70DC4-2B41-A183-592A-CFC90B33F8EF}" dt="2021-08-23T10:18:04.520" v="417" actId="20577"/>
          <ac:graphicFrameMkLst>
            <pc:docMk/>
            <pc:sldMk cId="3534632506" sldId="260"/>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0:35:42.584" v="874" actId="20577"/>
        <pc:sldMkLst>
          <pc:docMk/>
          <pc:sldMk cId="3641932544" sldId="261"/>
        </pc:sldMkLst>
        <pc:spChg chg="mod">
          <ac:chgData name="Sarah Howes" userId="S::sarah.howes@newcollege.ac.uk::023c3626-8ea2-473a-8021-fa371cd3b5fe" providerId="AD" clId="Web-{D0F70DC4-2B41-A183-592A-CFC90B33F8EF}" dt="2021-08-23T10:18:48.006" v="446" actId="20577"/>
          <ac:spMkLst>
            <pc:docMk/>
            <pc:sldMk cId="3641932544" sldId="261"/>
            <ac:spMk id="2" creationId="{5C910F27-E5EE-4513-9867-EFCAC8231089}"/>
          </ac:spMkLst>
        </pc:spChg>
        <pc:graphicFrameChg chg="modGraphic">
          <ac:chgData name="Sarah Howes" userId="S::sarah.howes@newcollege.ac.uk::023c3626-8ea2-473a-8021-fa371cd3b5fe" providerId="AD" clId="Web-{D0F70DC4-2B41-A183-592A-CFC90B33F8EF}" dt="2021-08-23T10:35:42.584" v="874" actId="20577"/>
          <ac:graphicFrameMkLst>
            <pc:docMk/>
            <pc:sldMk cId="3641932544" sldId="261"/>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0:40:23.526" v="1036" actId="20577"/>
        <pc:sldMkLst>
          <pc:docMk/>
          <pc:sldMk cId="2001273929" sldId="262"/>
        </pc:sldMkLst>
        <pc:spChg chg="mod">
          <ac:chgData name="Sarah Howes" userId="S::sarah.howes@newcollege.ac.uk::023c3626-8ea2-473a-8021-fa371cd3b5fe" providerId="AD" clId="Web-{D0F70DC4-2B41-A183-592A-CFC90B33F8EF}" dt="2021-08-23T10:37:52.086" v="917" actId="20577"/>
          <ac:spMkLst>
            <pc:docMk/>
            <pc:sldMk cId="2001273929" sldId="262"/>
            <ac:spMk id="2" creationId="{5C910F27-E5EE-4513-9867-EFCAC8231089}"/>
          </ac:spMkLst>
        </pc:spChg>
        <pc:graphicFrameChg chg="modGraphic">
          <ac:chgData name="Sarah Howes" userId="S::sarah.howes@newcollege.ac.uk::023c3626-8ea2-473a-8021-fa371cd3b5fe" providerId="AD" clId="Web-{D0F70DC4-2B41-A183-592A-CFC90B33F8EF}" dt="2021-08-23T10:40:23.526" v="1036" actId="20577"/>
          <ac:graphicFrameMkLst>
            <pc:docMk/>
            <pc:sldMk cId="2001273929" sldId="262"/>
            <ac:graphicFrameMk id="12" creationId="{76FEABA1-CD5C-47F8-86F3-3000E64FA39F}"/>
          </ac:graphicFrameMkLst>
        </pc:graphicFrameChg>
      </pc:sldChg>
      <pc:sldChg chg="new del">
        <pc:chgData name="Sarah Howes" userId="S::sarah.howes@newcollege.ac.uk::023c3626-8ea2-473a-8021-fa371cd3b5fe" providerId="AD" clId="Web-{D0F70DC4-2B41-A183-592A-CFC90B33F8EF}" dt="2021-08-23T10:18:18.583" v="419"/>
        <pc:sldMkLst>
          <pc:docMk/>
          <pc:sldMk cId="2139693034" sldId="262"/>
        </pc:sldMkLst>
      </pc:sldChg>
      <pc:sldChg chg="addSp modSp add replId">
        <pc:chgData name="Sarah Howes" userId="S::sarah.howes@newcollege.ac.uk::023c3626-8ea2-473a-8021-fa371cd3b5fe" providerId="AD" clId="Web-{D0F70DC4-2B41-A183-592A-CFC90B33F8EF}" dt="2021-08-23T10:43:47.170" v="1146" actId="1076"/>
        <pc:sldMkLst>
          <pc:docMk/>
          <pc:sldMk cId="2951827378" sldId="263"/>
        </pc:sldMkLst>
        <pc:spChg chg="add mod">
          <ac:chgData name="Sarah Howes" userId="S::sarah.howes@newcollege.ac.uk::023c3626-8ea2-473a-8021-fa371cd3b5fe" providerId="AD" clId="Web-{D0F70DC4-2B41-A183-592A-CFC90B33F8EF}" dt="2021-08-23T10:43:47.170" v="1146" actId="1076"/>
          <ac:spMkLst>
            <pc:docMk/>
            <pc:sldMk cId="2951827378" sldId="263"/>
            <ac:spMk id="274" creationId="{E3EFDE7F-3D4D-4C67-8138-D92F4FE56D6E}"/>
          </ac:spMkLst>
        </pc:spChg>
        <pc:graphicFrameChg chg="modGraphic">
          <ac:chgData name="Sarah Howes" userId="S::sarah.howes@newcollege.ac.uk::023c3626-8ea2-473a-8021-fa371cd3b5fe" providerId="AD" clId="Web-{D0F70DC4-2B41-A183-592A-CFC90B33F8EF}" dt="2021-08-23T10:43:13.685" v="1126" actId="20577"/>
          <ac:graphicFrameMkLst>
            <pc:docMk/>
            <pc:sldMk cId="2951827378" sldId="263"/>
            <ac:graphicFrameMk id="12" creationId="{76FEABA1-CD5C-47F8-86F3-3000E64FA39F}"/>
          </ac:graphicFrameMkLst>
        </pc:graphicFrameChg>
        <pc:picChg chg="add mod">
          <ac:chgData name="Sarah Howes" userId="S::sarah.howes@newcollege.ac.uk::023c3626-8ea2-473a-8021-fa371cd3b5fe" providerId="AD" clId="Web-{D0F70DC4-2B41-A183-592A-CFC90B33F8EF}" dt="2021-08-23T10:43:47.154" v="1145" actId="1076"/>
          <ac:picMkLst>
            <pc:docMk/>
            <pc:sldMk cId="2951827378" sldId="263"/>
            <ac:picMk id="273" creationId="{B1E36F6E-398E-483C-A057-4516FA534009}"/>
          </ac:picMkLst>
        </pc:picChg>
      </pc:sldChg>
      <pc:sldChg chg="modSp add replId">
        <pc:chgData name="Sarah Howes" userId="S::sarah.howes@newcollege.ac.uk::023c3626-8ea2-473a-8021-fa371cd3b5fe" providerId="AD" clId="Web-{D0F70DC4-2B41-A183-592A-CFC90B33F8EF}" dt="2021-08-23T11:15:58.323" v="1714" actId="20577"/>
        <pc:sldMkLst>
          <pc:docMk/>
          <pc:sldMk cId="2253374353" sldId="264"/>
        </pc:sldMkLst>
        <pc:graphicFrameChg chg="modGraphic">
          <ac:chgData name="Sarah Howes" userId="S::sarah.howes@newcollege.ac.uk::023c3626-8ea2-473a-8021-fa371cd3b5fe" providerId="AD" clId="Web-{D0F70DC4-2B41-A183-592A-CFC90B33F8EF}" dt="2021-08-23T11:15:58.323" v="1714" actId="20577"/>
          <ac:graphicFrameMkLst>
            <pc:docMk/>
            <pc:sldMk cId="2253374353" sldId="264"/>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1:39:34.007" v="2410" actId="20577"/>
        <pc:sldMkLst>
          <pc:docMk/>
          <pc:sldMk cId="753400740" sldId="265"/>
        </pc:sldMkLst>
        <pc:spChg chg="mod">
          <ac:chgData name="Sarah Howes" userId="S::sarah.howes@newcollege.ac.uk::023c3626-8ea2-473a-8021-fa371cd3b5fe" providerId="AD" clId="Web-{D0F70DC4-2B41-A183-592A-CFC90B33F8EF}" dt="2021-08-23T11:14:30.712" v="1619" actId="20577"/>
          <ac:spMkLst>
            <pc:docMk/>
            <pc:sldMk cId="753400740" sldId="265"/>
            <ac:spMk id="2" creationId="{5C910F27-E5EE-4513-9867-EFCAC8231089}"/>
          </ac:spMkLst>
        </pc:spChg>
        <pc:graphicFrameChg chg="modGraphic">
          <ac:chgData name="Sarah Howes" userId="S::sarah.howes@newcollege.ac.uk::023c3626-8ea2-473a-8021-fa371cd3b5fe" providerId="AD" clId="Web-{D0F70DC4-2B41-A183-592A-CFC90B33F8EF}" dt="2021-08-23T11:39:34.007" v="2410" actId="20577"/>
          <ac:graphicFrameMkLst>
            <pc:docMk/>
            <pc:sldMk cId="753400740" sldId="265"/>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1:27:49.462" v="2031" actId="20577"/>
        <pc:sldMkLst>
          <pc:docMk/>
          <pc:sldMk cId="2045588334" sldId="266"/>
        </pc:sldMkLst>
        <pc:spChg chg="mod">
          <ac:chgData name="Sarah Howes" userId="S::sarah.howes@newcollege.ac.uk::023c3626-8ea2-473a-8021-fa371cd3b5fe" providerId="AD" clId="Web-{D0F70DC4-2B41-A183-592A-CFC90B33F8EF}" dt="2021-08-23T11:12:25.601" v="1517" actId="20577"/>
          <ac:spMkLst>
            <pc:docMk/>
            <pc:sldMk cId="2045588334" sldId="266"/>
            <ac:spMk id="2" creationId="{5C910F27-E5EE-4513-9867-EFCAC8231089}"/>
          </ac:spMkLst>
        </pc:spChg>
        <pc:graphicFrameChg chg="modGraphic">
          <ac:chgData name="Sarah Howes" userId="S::sarah.howes@newcollege.ac.uk::023c3626-8ea2-473a-8021-fa371cd3b5fe" providerId="AD" clId="Web-{D0F70DC4-2B41-A183-592A-CFC90B33F8EF}" dt="2021-08-23T11:27:49.462" v="2031" actId="20577"/>
          <ac:graphicFrameMkLst>
            <pc:docMk/>
            <pc:sldMk cId="2045588334" sldId="266"/>
            <ac:graphicFrameMk id="12" creationId="{76FEABA1-CD5C-47F8-86F3-3000E64FA39F}"/>
          </ac:graphicFrameMkLst>
        </pc:graphicFrameChg>
      </pc:sldChg>
      <pc:sldChg chg="modSp add replId">
        <pc:chgData name="Sarah Howes" userId="S::sarah.howes@newcollege.ac.uk::023c3626-8ea2-473a-8021-fa371cd3b5fe" providerId="AD" clId="Web-{D0F70DC4-2B41-A183-592A-CFC90B33F8EF}" dt="2021-08-23T11:22:03.987" v="1824" actId="20577"/>
        <pc:sldMkLst>
          <pc:docMk/>
          <pc:sldMk cId="4062851531" sldId="267"/>
        </pc:sldMkLst>
        <pc:spChg chg="mod">
          <ac:chgData name="Sarah Howes" userId="S::sarah.howes@newcollege.ac.uk::023c3626-8ea2-473a-8021-fa371cd3b5fe" providerId="AD" clId="Web-{D0F70DC4-2B41-A183-592A-CFC90B33F8EF}" dt="2021-08-23T11:13:44.165" v="1612" actId="20577"/>
          <ac:spMkLst>
            <pc:docMk/>
            <pc:sldMk cId="4062851531" sldId="267"/>
            <ac:spMk id="2" creationId="{5C910F27-E5EE-4513-9867-EFCAC8231089}"/>
          </ac:spMkLst>
        </pc:spChg>
        <pc:graphicFrameChg chg="modGraphic">
          <ac:chgData name="Sarah Howes" userId="S::sarah.howes@newcollege.ac.uk::023c3626-8ea2-473a-8021-fa371cd3b5fe" providerId="AD" clId="Web-{D0F70DC4-2B41-A183-592A-CFC90B33F8EF}" dt="2021-08-23T11:22:03.987" v="1824" actId="20577"/>
          <ac:graphicFrameMkLst>
            <pc:docMk/>
            <pc:sldMk cId="4062851531" sldId="267"/>
            <ac:graphicFrameMk id="12" creationId="{76FEABA1-CD5C-47F8-86F3-3000E64FA39F}"/>
          </ac:graphicFrameMkLst>
        </pc:graphicFrameChg>
      </pc:sldChg>
      <pc:sldChg chg="modSp add del replId">
        <pc:chgData name="Sarah Howes" userId="S::sarah.howes@newcollege.ac.uk::023c3626-8ea2-473a-8021-fa371cd3b5fe" providerId="AD" clId="Web-{D0F70DC4-2B41-A183-592A-CFC90B33F8EF}" dt="2021-08-23T11:14:07.337" v="1617"/>
        <pc:sldMkLst>
          <pc:docMk/>
          <pc:sldMk cId="3959667679" sldId="268"/>
        </pc:sldMkLst>
        <pc:spChg chg="mod">
          <ac:chgData name="Sarah Howes" userId="S::sarah.howes@newcollege.ac.uk::023c3626-8ea2-473a-8021-fa371cd3b5fe" providerId="AD" clId="Web-{D0F70DC4-2B41-A183-592A-CFC90B33F8EF}" dt="2021-08-23T11:14:05.243" v="1616" actId="20577"/>
          <ac:spMkLst>
            <pc:docMk/>
            <pc:sldMk cId="3959667679" sldId="268"/>
            <ac:spMk id="2" creationId="{5C910F27-E5EE-4513-9867-EFCAC8231089}"/>
          </ac:spMkLst>
        </pc:spChg>
      </pc:sldChg>
      <pc:sldMasterChg chg="add addSldLayout">
        <pc:chgData name="Sarah Howes" userId="S::sarah.howes@newcollege.ac.uk::023c3626-8ea2-473a-8021-fa371cd3b5fe" providerId="AD" clId="Web-{D0F70DC4-2B41-A183-592A-CFC90B33F8EF}" dt="2021-08-23T10:08:31.918" v="1"/>
        <pc:sldMasterMkLst>
          <pc:docMk/>
          <pc:sldMasterMk cId="4260736619" sldId="2147483660"/>
        </pc:sldMasterMkLst>
        <pc:sldLayoutChg chg="add">
          <pc:chgData name="Sarah Howes" userId="S::sarah.howes@newcollege.ac.uk::023c3626-8ea2-473a-8021-fa371cd3b5fe" providerId="AD" clId="Web-{D0F70DC4-2B41-A183-592A-CFC90B33F8EF}" dt="2021-08-23T10:08:31.918" v="1"/>
          <pc:sldLayoutMkLst>
            <pc:docMk/>
            <pc:sldMasterMk cId="4260736619" sldId="2147483660"/>
            <pc:sldLayoutMk cId="459011020" sldId="2147483661"/>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2088566000" sldId="2147483662"/>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4277777285" sldId="2147483663"/>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1806377548" sldId="2147483664"/>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993294771" sldId="2147483665"/>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1664221566" sldId="2147483666"/>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2218182196" sldId="2147483667"/>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3154909861" sldId="2147483668"/>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2697041229" sldId="2147483669"/>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1996915141" sldId="2147483670"/>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3316290870" sldId="2147483671"/>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2298394335" sldId="2147483672"/>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1317562640" sldId="2147483673"/>
          </pc:sldLayoutMkLst>
        </pc:sldLayoutChg>
        <pc:sldLayoutChg chg="add">
          <pc:chgData name="Sarah Howes" userId="S::sarah.howes@newcollege.ac.uk::023c3626-8ea2-473a-8021-fa371cd3b5fe" providerId="AD" clId="Web-{D0F70DC4-2B41-A183-592A-CFC90B33F8EF}" dt="2021-08-23T10:08:31.918" v="1"/>
          <pc:sldLayoutMkLst>
            <pc:docMk/>
            <pc:sldMasterMk cId="4260736619" sldId="2147483660"/>
            <pc:sldLayoutMk cId="2840553719" sldId="2147483674"/>
          </pc:sldLayoutMkLst>
        </pc:sldLayoutChg>
      </pc:sldMasterChg>
    </pc:docChg>
  </pc:docChgLst>
  <pc:docChgLst>
    <pc:chgData name="Sarah Howes" userId="S::sarah.howes@newcollege.ac.uk::023c3626-8ea2-473a-8021-fa371cd3b5fe" providerId="AD" clId="Web-{79C110B7-BF93-1207-7582-1A466D453705}"/>
    <pc:docChg chg="addSld modSld">
      <pc:chgData name="Sarah Howes" userId="S::sarah.howes@newcollege.ac.uk::023c3626-8ea2-473a-8021-fa371cd3b5fe" providerId="AD" clId="Web-{79C110B7-BF93-1207-7582-1A466D453705}" dt="2021-08-24T11:47:25.854" v="2103" actId="20577"/>
      <pc:docMkLst>
        <pc:docMk/>
      </pc:docMkLst>
      <pc:sldChg chg="modSp">
        <pc:chgData name="Sarah Howes" userId="S::sarah.howes@newcollege.ac.uk::023c3626-8ea2-473a-8021-fa371cd3b5fe" providerId="AD" clId="Web-{79C110B7-BF93-1207-7582-1A466D453705}" dt="2021-08-24T10:28:33.323" v="1549" actId="20577"/>
        <pc:sldMkLst>
          <pc:docMk/>
          <pc:sldMk cId="3132995862" sldId="259"/>
        </pc:sldMkLst>
        <pc:graphicFrameChg chg="modGraphic">
          <ac:chgData name="Sarah Howes" userId="S::sarah.howes@newcollege.ac.uk::023c3626-8ea2-473a-8021-fa371cd3b5fe" providerId="AD" clId="Web-{79C110B7-BF93-1207-7582-1A466D453705}" dt="2021-08-24T10:28:33.323" v="1549" actId="20577"/>
          <ac:graphicFrameMkLst>
            <pc:docMk/>
            <pc:sldMk cId="3132995862" sldId="259"/>
            <ac:graphicFrameMk id="12" creationId="{76FEABA1-CD5C-47F8-86F3-3000E64FA39F}"/>
          </ac:graphicFrameMkLst>
        </pc:graphicFrameChg>
      </pc:sldChg>
      <pc:sldChg chg="modSp">
        <pc:chgData name="Sarah Howes" userId="S::sarah.howes@newcollege.ac.uk::023c3626-8ea2-473a-8021-fa371cd3b5fe" providerId="AD" clId="Web-{79C110B7-BF93-1207-7582-1A466D453705}" dt="2021-08-24T08:28:04.003" v="58" actId="20577"/>
        <pc:sldMkLst>
          <pc:docMk/>
          <pc:sldMk cId="2253374353" sldId="264"/>
        </pc:sldMkLst>
        <pc:graphicFrameChg chg="modGraphic">
          <ac:chgData name="Sarah Howes" userId="S::sarah.howes@newcollege.ac.uk::023c3626-8ea2-473a-8021-fa371cd3b5fe" providerId="AD" clId="Web-{79C110B7-BF93-1207-7582-1A466D453705}" dt="2021-08-24T08:28:04.003" v="58" actId="20577"/>
          <ac:graphicFrameMkLst>
            <pc:docMk/>
            <pc:sldMk cId="2253374353" sldId="264"/>
            <ac:graphicFrameMk id="12" creationId="{76FEABA1-CD5C-47F8-86F3-3000E64FA39F}"/>
          </ac:graphicFrameMkLst>
        </pc:graphicFrameChg>
      </pc:sldChg>
      <pc:sldChg chg="modSp">
        <pc:chgData name="Sarah Howes" userId="S::sarah.howes@newcollege.ac.uk::023c3626-8ea2-473a-8021-fa371cd3b5fe" providerId="AD" clId="Web-{79C110B7-BF93-1207-7582-1A466D453705}" dt="2021-08-24T08:45:42.637" v="113" actId="20577"/>
        <pc:sldMkLst>
          <pc:docMk/>
          <pc:sldMk cId="753400740" sldId="265"/>
        </pc:sldMkLst>
        <pc:graphicFrameChg chg="modGraphic">
          <ac:chgData name="Sarah Howes" userId="S::sarah.howes@newcollege.ac.uk::023c3626-8ea2-473a-8021-fa371cd3b5fe" providerId="AD" clId="Web-{79C110B7-BF93-1207-7582-1A466D453705}" dt="2021-08-24T08:45:42.637" v="113" actId="20577"/>
          <ac:graphicFrameMkLst>
            <pc:docMk/>
            <pc:sldMk cId="753400740" sldId="265"/>
            <ac:graphicFrameMk id="12" creationId="{76FEABA1-CD5C-47F8-86F3-3000E64FA39F}"/>
          </ac:graphicFrameMkLst>
        </pc:graphicFrameChg>
      </pc:sldChg>
      <pc:sldChg chg="addSp delSp modSp">
        <pc:chgData name="Sarah Howes" userId="S::sarah.howes@newcollege.ac.uk::023c3626-8ea2-473a-8021-fa371cd3b5fe" providerId="AD" clId="Web-{79C110B7-BF93-1207-7582-1A466D453705}" dt="2021-08-24T09:41:41.389" v="376" actId="1076"/>
        <pc:sldMkLst>
          <pc:docMk/>
          <pc:sldMk cId="4062851531" sldId="267"/>
        </pc:sldMkLst>
        <pc:spChg chg="add del mod">
          <ac:chgData name="Sarah Howes" userId="S::sarah.howes@newcollege.ac.uk::023c3626-8ea2-473a-8021-fa371cd3b5fe" providerId="AD" clId="Web-{79C110B7-BF93-1207-7582-1A466D453705}" dt="2021-08-24T09:41:13.685" v="370"/>
          <ac:spMkLst>
            <pc:docMk/>
            <pc:sldMk cId="4062851531" sldId="267"/>
            <ac:spMk id="24" creationId="{64DF840B-36B2-4C9E-94C7-E29BC10BD96A}"/>
          </ac:spMkLst>
        </pc:spChg>
        <pc:spChg chg="add mod">
          <ac:chgData name="Sarah Howes" userId="S::sarah.howes@newcollege.ac.uk::023c3626-8ea2-473a-8021-fa371cd3b5fe" providerId="AD" clId="Web-{79C110B7-BF93-1207-7582-1A466D453705}" dt="2021-08-24T09:41:41.389" v="376" actId="1076"/>
          <ac:spMkLst>
            <pc:docMk/>
            <pc:sldMk cId="4062851531" sldId="267"/>
            <ac:spMk id="29" creationId="{67DA19A9-42F3-44B5-BED0-BF7044D4EB06}"/>
          </ac:spMkLst>
        </pc:spChg>
        <pc:graphicFrameChg chg="modGraphic">
          <ac:chgData name="Sarah Howes" userId="S::sarah.howes@newcollege.ac.uk::023c3626-8ea2-473a-8021-fa371cd3b5fe" providerId="AD" clId="Web-{79C110B7-BF93-1207-7582-1A466D453705}" dt="2021-08-24T09:40:33.246" v="355" actId="20577"/>
          <ac:graphicFrameMkLst>
            <pc:docMk/>
            <pc:sldMk cId="4062851531" sldId="267"/>
            <ac:graphicFrameMk id="12" creationId="{76FEABA1-CD5C-47F8-86F3-3000E64FA39F}"/>
          </ac:graphicFrameMkLst>
        </pc:graphicFrameChg>
        <pc:picChg chg="add del mod">
          <ac:chgData name="Sarah Howes" userId="S::sarah.howes@newcollege.ac.uk::023c3626-8ea2-473a-8021-fa371cd3b5fe" providerId="AD" clId="Web-{79C110B7-BF93-1207-7582-1A466D453705}" dt="2021-08-24T09:41:13.685" v="370"/>
          <ac:picMkLst>
            <pc:docMk/>
            <pc:sldMk cId="4062851531" sldId="267"/>
            <ac:picMk id="23" creationId="{0C8B921C-3F2F-4667-81E0-C21E192393C2}"/>
          </ac:picMkLst>
        </pc:picChg>
        <pc:picChg chg="add mod">
          <ac:chgData name="Sarah Howes" userId="S::sarah.howes@newcollege.ac.uk::023c3626-8ea2-473a-8021-fa371cd3b5fe" providerId="AD" clId="Web-{79C110B7-BF93-1207-7582-1A466D453705}" dt="2021-08-24T09:41:41.389" v="375" actId="1076"/>
          <ac:picMkLst>
            <pc:docMk/>
            <pc:sldMk cId="4062851531" sldId="267"/>
            <ac:picMk id="28" creationId="{C07E1A9A-06F8-45CA-BFE9-B0ADDFDCD41D}"/>
          </ac:picMkLst>
        </pc:picChg>
      </pc:sldChg>
      <pc:sldChg chg="modSp add replId">
        <pc:chgData name="Sarah Howes" userId="S::sarah.howes@newcollege.ac.uk::023c3626-8ea2-473a-8021-fa371cd3b5fe" providerId="AD" clId="Web-{79C110B7-BF93-1207-7582-1A466D453705}" dt="2021-08-24T10:27:47.025" v="1486" actId="20577"/>
        <pc:sldMkLst>
          <pc:docMk/>
          <pc:sldMk cId="2954091318" sldId="268"/>
        </pc:sldMkLst>
        <pc:spChg chg="mod">
          <ac:chgData name="Sarah Howes" userId="S::sarah.howes@newcollege.ac.uk::023c3626-8ea2-473a-8021-fa371cd3b5fe" providerId="AD" clId="Web-{79C110B7-BF93-1207-7582-1A466D453705}" dt="2021-08-24T09:39:23.823" v="348" actId="20577"/>
          <ac:spMkLst>
            <pc:docMk/>
            <pc:sldMk cId="2954091318" sldId="268"/>
            <ac:spMk id="2" creationId="{5C910F27-E5EE-4513-9867-EFCAC8231089}"/>
          </ac:spMkLst>
        </pc:spChg>
        <pc:graphicFrameChg chg="modGraphic">
          <ac:chgData name="Sarah Howes" userId="S::sarah.howes@newcollege.ac.uk::023c3626-8ea2-473a-8021-fa371cd3b5fe" providerId="AD" clId="Web-{79C110B7-BF93-1207-7582-1A466D453705}" dt="2021-08-24T10:27:47.025" v="1486" actId="20577"/>
          <ac:graphicFrameMkLst>
            <pc:docMk/>
            <pc:sldMk cId="2954091318" sldId="268"/>
            <ac:graphicFrameMk id="12" creationId="{76FEABA1-CD5C-47F8-86F3-3000E64FA39F}"/>
          </ac:graphicFrameMkLst>
        </pc:graphicFrameChg>
      </pc:sldChg>
      <pc:sldChg chg="modSp add replId">
        <pc:chgData name="Sarah Howes" userId="S::sarah.howes@newcollege.ac.uk::023c3626-8ea2-473a-8021-fa371cd3b5fe" providerId="AD" clId="Web-{79C110B7-BF93-1207-7582-1A466D453705}" dt="2021-08-24T10:26:19.616" v="1452" actId="20577"/>
        <pc:sldMkLst>
          <pc:docMk/>
          <pc:sldMk cId="4165044505" sldId="269"/>
        </pc:sldMkLst>
        <pc:spChg chg="mod">
          <ac:chgData name="Sarah Howes" userId="S::sarah.howes@newcollege.ac.uk::023c3626-8ea2-473a-8021-fa371cd3b5fe" providerId="AD" clId="Web-{79C110B7-BF93-1207-7582-1A466D453705}" dt="2021-08-24T10:26:19.616" v="1452" actId="20577"/>
          <ac:spMkLst>
            <pc:docMk/>
            <pc:sldMk cId="4165044505" sldId="269"/>
            <ac:spMk id="2" creationId="{5C910F27-E5EE-4513-9867-EFCAC8231089}"/>
          </ac:spMkLst>
        </pc:spChg>
        <pc:graphicFrameChg chg="modGraphic">
          <ac:chgData name="Sarah Howes" userId="S::sarah.howes@newcollege.ac.uk::023c3626-8ea2-473a-8021-fa371cd3b5fe" providerId="AD" clId="Web-{79C110B7-BF93-1207-7582-1A466D453705}" dt="2021-08-24T10:26:06.851" v="1450" actId="20577"/>
          <ac:graphicFrameMkLst>
            <pc:docMk/>
            <pc:sldMk cId="4165044505" sldId="269"/>
            <ac:graphicFrameMk id="12" creationId="{76FEABA1-CD5C-47F8-86F3-3000E64FA39F}"/>
          </ac:graphicFrameMkLst>
        </pc:graphicFrameChg>
      </pc:sldChg>
      <pc:sldChg chg="modSp add replId">
        <pc:chgData name="Sarah Howes" userId="S::sarah.howes@newcollege.ac.uk::023c3626-8ea2-473a-8021-fa371cd3b5fe" providerId="AD" clId="Web-{79C110B7-BF93-1207-7582-1A466D453705}" dt="2021-08-24T11:47:25.854" v="2103" actId="20577"/>
        <pc:sldMkLst>
          <pc:docMk/>
          <pc:sldMk cId="3162304178" sldId="270"/>
        </pc:sldMkLst>
        <pc:spChg chg="mod">
          <ac:chgData name="Sarah Howes" userId="S::sarah.howes@newcollege.ac.uk::023c3626-8ea2-473a-8021-fa371cd3b5fe" providerId="AD" clId="Web-{79C110B7-BF93-1207-7582-1A466D453705}" dt="2021-08-24T11:39:35.495" v="1744" actId="20577"/>
          <ac:spMkLst>
            <pc:docMk/>
            <pc:sldMk cId="3162304178" sldId="270"/>
            <ac:spMk id="2" creationId="{5C910F27-E5EE-4513-9867-EFCAC8231089}"/>
          </ac:spMkLst>
        </pc:spChg>
        <pc:graphicFrameChg chg="modGraphic">
          <ac:chgData name="Sarah Howes" userId="S::sarah.howes@newcollege.ac.uk::023c3626-8ea2-473a-8021-fa371cd3b5fe" providerId="AD" clId="Web-{79C110B7-BF93-1207-7582-1A466D453705}" dt="2021-08-24T11:47:25.854" v="2103" actId="20577"/>
          <ac:graphicFrameMkLst>
            <pc:docMk/>
            <pc:sldMk cId="3162304178" sldId="270"/>
            <ac:graphicFrameMk id="12" creationId="{76FEABA1-CD5C-47F8-86F3-3000E64FA39F}"/>
          </ac:graphicFrameMkLst>
        </pc:graphicFrameChg>
      </pc:sldChg>
      <pc:sldChg chg="modSp add replId">
        <pc:chgData name="Sarah Howes" userId="S::sarah.howes@newcollege.ac.uk::023c3626-8ea2-473a-8021-fa371cd3b5fe" providerId="AD" clId="Web-{79C110B7-BF93-1207-7582-1A466D453705}" dt="2021-08-24T11:42:40.679" v="1842" actId="20577"/>
        <pc:sldMkLst>
          <pc:docMk/>
          <pc:sldMk cId="2841311888" sldId="271"/>
        </pc:sldMkLst>
        <pc:spChg chg="mod">
          <ac:chgData name="Sarah Howes" userId="S::sarah.howes@newcollege.ac.uk::023c3626-8ea2-473a-8021-fa371cd3b5fe" providerId="AD" clId="Web-{79C110B7-BF93-1207-7582-1A466D453705}" dt="2021-08-24T11:39:52.793" v="1761" actId="20577"/>
          <ac:spMkLst>
            <pc:docMk/>
            <pc:sldMk cId="2841311888" sldId="271"/>
            <ac:spMk id="2" creationId="{5C910F27-E5EE-4513-9867-EFCAC8231089}"/>
          </ac:spMkLst>
        </pc:spChg>
        <pc:graphicFrameChg chg="modGraphic">
          <ac:chgData name="Sarah Howes" userId="S::sarah.howes@newcollege.ac.uk::023c3626-8ea2-473a-8021-fa371cd3b5fe" providerId="AD" clId="Web-{79C110B7-BF93-1207-7582-1A466D453705}" dt="2021-08-24T11:42:40.679" v="1842" actId="20577"/>
          <ac:graphicFrameMkLst>
            <pc:docMk/>
            <pc:sldMk cId="2841311888" sldId="271"/>
            <ac:graphicFrameMk id="12" creationId="{76FEABA1-CD5C-47F8-86F3-3000E64FA39F}"/>
          </ac:graphicFrameMkLst>
        </pc:graphicFrameChg>
      </pc:sldChg>
    </pc:docChg>
  </pc:docChgLst>
  <pc:docChgLst>
    <pc:chgData name="Sarah Howes" userId="S::sarah.howes@newcollege.ac.uk::023c3626-8ea2-473a-8021-fa371cd3b5fe" providerId="AD" clId="Web-{E5F37F64-0CDC-F11F-DF7B-C4D0DCEF5209}"/>
    <pc:docChg chg="modSld">
      <pc:chgData name="Sarah Howes" userId="S::sarah.howes@newcollege.ac.uk::023c3626-8ea2-473a-8021-fa371cd3b5fe" providerId="AD" clId="Web-{E5F37F64-0CDC-F11F-DF7B-C4D0DCEF5209}" dt="2021-09-02T14:15:00.314" v="2" actId="20577"/>
      <pc:docMkLst>
        <pc:docMk/>
      </pc:docMkLst>
      <pc:sldChg chg="modSp">
        <pc:chgData name="Sarah Howes" userId="S::sarah.howes@newcollege.ac.uk::023c3626-8ea2-473a-8021-fa371cd3b5fe" providerId="AD" clId="Web-{E5F37F64-0CDC-F11F-DF7B-C4D0DCEF5209}" dt="2021-09-02T14:15:00.314" v="2" actId="20577"/>
        <pc:sldMkLst>
          <pc:docMk/>
          <pc:sldMk cId="2954091318" sldId="268"/>
        </pc:sldMkLst>
        <pc:graphicFrameChg chg="modGraphic">
          <ac:chgData name="Sarah Howes" userId="S::sarah.howes@newcollege.ac.uk::023c3626-8ea2-473a-8021-fa371cd3b5fe" providerId="AD" clId="Web-{E5F37F64-0CDC-F11F-DF7B-C4D0DCEF5209}" dt="2021-09-02T14:15:00.314" v="2" actId="20577"/>
          <ac:graphicFrameMkLst>
            <pc:docMk/>
            <pc:sldMk cId="2954091318" sldId="268"/>
            <ac:graphicFrameMk id="12" creationId="{76FEABA1-CD5C-47F8-86F3-3000E64FA39F}"/>
          </ac:graphicFrameMkLst>
        </pc:graphicFrameChg>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https://www.newcollege.ac.uk"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localoffer.swindon.gov.uk/home" TargetMode="External"/></Relationships>
</file>

<file path=ppt/diagrams/_rels/data13.xml.rels><?xml version="1.0" encoding="UTF-8" standalone="yes"?>
<Relationships xmlns="http://schemas.openxmlformats.org/package/2006/relationships"><Relationship Id="rId1" Type="http://schemas.openxmlformats.org/officeDocument/2006/relationships/hyperlink" Target="mailto:sarah.howes@newcollege.ac.uk" TargetMode="External"/></Relationships>
</file>

<file path=ppt/diagrams/_rels/data14.xml.rels><?xml version="1.0" encoding="UTF-8" standalone="yes"?>
<Relationships xmlns="http://schemas.openxmlformats.org/package/2006/relationships"><Relationship Id="rId3" Type="http://schemas.openxmlformats.org/officeDocument/2006/relationships/hyperlink" Target="mailto:studentservicesenquiries@newcollege.ac.uk" TargetMode="External"/><Relationship Id="rId2" Type="http://schemas.openxmlformats.org/officeDocument/2006/relationships/hyperlink" Target="mailto:enrolment@newcollege.ac.uk" TargetMode="External"/><Relationship Id="rId1" Type="http://schemas.openxmlformats.org/officeDocument/2006/relationships/hyperlink" Target="mailto:additionalsupport@newcollege.ac.uk" TargetMode="External"/><Relationship Id="rId4" Type="http://schemas.openxmlformats.org/officeDocument/2006/relationships/hyperlink" Target="mailto:wellbeing@newcollege.ac.uk"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www.newcollege.ac.uk/course/ncfe-cache-t-level-technical-qualification-in-health-level-3/VTH3" TargetMode="External"/><Relationship Id="rId2" Type="http://schemas.openxmlformats.org/officeDocument/2006/relationships/hyperlink" Target="https://www.newcollege.ac.uk/course/ncfe-cache-t-level-technical-qualification-in-education-and-childcare-level-3/VTE3" TargetMode="External"/><Relationship Id="rId1" Type="http://schemas.openxmlformats.org/officeDocument/2006/relationships/hyperlink" Target="https://www.newcollege.ac.uk/course/t-level-qualification-in-digital-production-design-and-development-level-3/NTD3" TargetMode="External"/><Relationship Id="rId4" Type="http://schemas.openxmlformats.org/officeDocument/2006/relationships/hyperlink" Target="https://www.newcollege.ac.uk/course/t-level-technical-qualification-in-science-level-3-laboratory-sciences/VTS3"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sawiot.ac.uk/"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mailto:additionalsupport@newcollege.ac.uk"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newcollege.ac.uk"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localoffer.swindon.gov.uk/home"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mailto:sarah.howes@newcollege.ac.uk" TargetMode="External"/></Relationships>
</file>

<file path=ppt/diagrams/_rels/drawing14.xml.rels><?xml version="1.0" encoding="UTF-8" standalone="yes"?>
<Relationships xmlns="http://schemas.openxmlformats.org/package/2006/relationships"><Relationship Id="rId3" Type="http://schemas.openxmlformats.org/officeDocument/2006/relationships/hyperlink" Target="mailto:studentservicesenquiries@newcollege.ac.uk" TargetMode="External"/><Relationship Id="rId2" Type="http://schemas.openxmlformats.org/officeDocument/2006/relationships/hyperlink" Target="mailto:enrolment@newcollege.ac.uk" TargetMode="External"/><Relationship Id="rId1" Type="http://schemas.openxmlformats.org/officeDocument/2006/relationships/hyperlink" Target="mailto:additionalsupport@newcollege.ac.uk" TargetMode="External"/><Relationship Id="rId4" Type="http://schemas.openxmlformats.org/officeDocument/2006/relationships/hyperlink" Target="mailto:wellbeing@newcollege.ac.uk"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newcollege.ac.uk/course/ncfe-cache-t-level-technical-qualification-in-health-level-3/VTH3" TargetMode="External"/><Relationship Id="rId2" Type="http://schemas.openxmlformats.org/officeDocument/2006/relationships/hyperlink" Target="https://www.newcollege.ac.uk/course/ncfe-cache-t-level-technical-qualification-in-education-and-childcare-level-3/VTE3" TargetMode="External"/><Relationship Id="rId1" Type="http://schemas.openxmlformats.org/officeDocument/2006/relationships/hyperlink" Target="https://www.newcollege.ac.uk/course/t-level-qualification-in-digital-production-design-and-development-level-3/NTD3" TargetMode="External"/><Relationship Id="rId4" Type="http://schemas.openxmlformats.org/officeDocument/2006/relationships/hyperlink" Target="https://www.newcollege.ac.uk/course/t-level-technical-qualification-in-science-level-3-laboratory-sciences/VTS3"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sawiot.ac.uk/"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mailto:additionalsupport@newcollege.ac.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9E5663-EE84-4307-94C6-7521C32C1A1F}">
      <dgm:prSet/>
      <dgm:spPr/>
      <dgm:t>
        <a:bodyPr/>
        <a:lstStyle/>
        <a:p>
          <a:pPr rtl="0"/>
          <a:r>
            <a:rPr lang="en-US">
              <a:latin typeface="Calibri"/>
              <a:cs typeface="Calibri"/>
            </a:rPr>
            <a:t>Queens Drive Campus – New College Drive, Swindon, SN3 1AH</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567906A6-876A-401C-8EFC-BD7E5DD3A19A}">
      <dgm:prSet/>
      <dgm:spPr/>
      <dgm:t>
        <a:bodyPr/>
        <a:lstStyle/>
        <a:p>
          <a:pPr rtl="0"/>
          <a:r>
            <a:rPr lang="en-US">
              <a:latin typeface="Calibri"/>
              <a:cs typeface="Calibri"/>
            </a:rPr>
            <a:t>North Star Campus – North Star Avenue, Swindon, SN2 1DY</a:t>
          </a:r>
        </a:p>
      </dgm:t>
    </dgm:pt>
    <dgm:pt modelId="{1B7F7174-5534-4A02-A2D5-D90285A9B618}" type="parTrans" cxnId="{F33C3A54-1002-4BD9-AC8C-0B8C8DD1C29A}">
      <dgm:prSet/>
      <dgm:spPr/>
      <dgm:t>
        <a:bodyPr/>
        <a:lstStyle/>
        <a:p>
          <a:endParaRPr lang="en-US"/>
        </a:p>
      </dgm:t>
    </dgm:pt>
    <dgm:pt modelId="{6F9FC9CB-DE3D-463C-BAF4-7E8C463434CD}" type="sibTrans" cxnId="{F33C3A54-1002-4BD9-AC8C-0B8C8DD1C29A}">
      <dgm:prSet/>
      <dgm:spPr/>
      <dgm:t>
        <a:bodyPr/>
        <a:lstStyle/>
        <a:p>
          <a:endParaRPr lang="en-US"/>
        </a:p>
      </dgm:t>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492D95C2-494D-4781-A717-34B05C929713}" type="pres">
      <dgm:prSet presAssocID="{909E5663-EE84-4307-94C6-7521C32C1A1F}" presName="parentText" presStyleLbl="node1" presStyleIdx="0" presStyleCnt="2">
        <dgm:presLayoutVars>
          <dgm:chMax val="0"/>
          <dgm:bulletEnabled val="1"/>
        </dgm:presLayoutVars>
      </dgm:prSet>
      <dgm:spPr/>
      <dgm:t>
        <a:bodyPr/>
        <a:lstStyle/>
        <a:p>
          <a:endParaRPr lang="en-US"/>
        </a:p>
      </dgm:t>
    </dgm:pt>
    <dgm:pt modelId="{7379422D-DA2B-4EEF-92E0-16DC37BD5895}" type="pres">
      <dgm:prSet presAssocID="{166AAB66-AA2D-4B0D-A140-9EED30455270}" presName="spacer" presStyleCnt="0"/>
      <dgm:spPr/>
    </dgm:pt>
    <dgm:pt modelId="{150FF324-A304-428F-BC15-E4E7727F06E2}" type="pres">
      <dgm:prSet presAssocID="{567906A6-876A-401C-8EFC-BD7E5DD3A19A}" presName="parentText" presStyleLbl="node1" presStyleIdx="1" presStyleCnt="2">
        <dgm:presLayoutVars>
          <dgm:chMax val="0"/>
          <dgm:bulletEnabled val="1"/>
        </dgm:presLayoutVars>
      </dgm:prSet>
      <dgm:spPr/>
      <dgm:t>
        <a:bodyPr/>
        <a:lstStyle/>
        <a:p>
          <a:endParaRPr lang="en-US"/>
        </a:p>
      </dgm:t>
    </dgm:pt>
  </dgm:ptLst>
  <dgm:cxnLst>
    <dgm:cxn modelId="{F33C3A54-1002-4BD9-AC8C-0B8C8DD1C29A}" srcId="{8D064D81-006F-4DC7-93A6-0BE1D60DAA1A}" destId="{567906A6-876A-401C-8EFC-BD7E5DD3A19A}" srcOrd="1" destOrd="0" parTransId="{1B7F7174-5534-4A02-A2D5-D90285A9B618}" sibTransId="{6F9FC9CB-DE3D-463C-BAF4-7E8C463434CD}"/>
    <dgm:cxn modelId="{A1EEA9F2-789B-4612-BB96-8AA789FC6BFC}" type="presOf" srcId="{8D064D81-006F-4DC7-93A6-0BE1D60DAA1A}" destId="{2D0501F8-088A-4325-95B4-6052C61D845D}" srcOrd="0" destOrd="0" presId="urn:microsoft.com/office/officeart/2005/8/layout/vList2"/>
    <dgm:cxn modelId="{9ADBE7E5-85D8-44A2-BE8B-B9FAC91B5635}" srcId="{8D064D81-006F-4DC7-93A6-0BE1D60DAA1A}" destId="{909E5663-EE84-4307-94C6-7521C32C1A1F}" srcOrd="0" destOrd="0" parTransId="{70352875-4C7C-4F7D-9F69-CEDC5ECA7A43}" sibTransId="{166AAB66-AA2D-4B0D-A140-9EED30455270}"/>
    <dgm:cxn modelId="{6C182C86-73D4-4AA4-B3CC-CD8D4CB4D3C9}" type="presOf" srcId="{909E5663-EE84-4307-94C6-7521C32C1A1F}" destId="{492D95C2-494D-4781-A717-34B05C929713}" srcOrd="0" destOrd="0" presId="urn:microsoft.com/office/officeart/2005/8/layout/vList2"/>
    <dgm:cxn modelId="{F45A919C-68C7-4226-898A-F755B4C95940}" type="presOf" srcId="{567906A6-876A-401C-8EFC-BD7E5DD3A19A}" destId="{150FF324-A304-428F-BC15-E4E7727F06E2}" srcOrd="0" destOrd="0" presId="urn:microsoft.com/office/officeart/2005/8/layout/vList2"/>
    <dgm:cxn modelId="{CCC14407-172F-4E67-B1D3-8E8374C1B7E5}" type="presParOf" srcId="{2D0501F8-088A-4325-95B4-6052C61D845D}" destId="{492D95C2-494D-4781-A717-34B05C929713}" srcOrd="0" destOrd="0" presId="urn:microsoft.com/office/officeart/2005/8/layout/vList2"/>
    <dgm:cxn modelId="{E6D80C87-743D-4763-932F-B6128F1966ED}" type="presParOf" srcId="{2D0501F8-088A-4325-95B4-6052C61D845D}" destId="{7379422D-DA2B-4EEF-92E0-16DC37BD5895}" srcOrd="1" destOrd="0" presId="urn:microsoft.com/office/officeart/2005/8/layout/vList2"/>
    <dgm:cxn modelId="{6B2D5A37-6FD0-475B-9668-A8939CA75ACC}" type="presParOf" srcId="{2D0501F8-088A-4325-95B4-6052C61D845D}" destId="{150FF324-A304-428F-BC15-E4E7727F06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From October, in year-11, keep an eye on our website, and the back of buses!  </a:t>
          </a:r>
          <a:r>
            <a:rPr lang="en-US" b="0">
              <a:latin typeface="Calibri"/>
              <a:cs typeface="Calibri"/>
              <a:hlinkClick xmlns:r="http://schemas.openxmlformats.org/officeDocument/2006/relationships" r:id="rId1"/>
            </a:rPr>
            <a:t>https://www.newcollege.ac.uk</a:t>
          </a:r>
          <a:r>
            <a:rPr lang="en-US" b="0">
              <a:latin typeface="Calibri"/>
              <a:cs typeface="Calibri"/>
            </a:rPr>
            <a:t> </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1">
        <dgm:presLayoutVars>
          <dgm:chMax val="0"/>
          <dgm:bulletEnabled val="1"/>
        </dgm:presLayoutVars>
      </dgm:prSet>
      <dgm:spPr/>
      <dgm:t>
        <a:bodyPr/>
        <a:lstStyle/>
        <a:p>
          <a:endParaRPr lang="en-US"/>
        </a:p>
      </dgm:t>
    </dgm:pt>
  </dgm:ptLst>
  <dgm:cxnLst>
    <dgm:cxn modelId="{AC43FE8D-326C-4FBA-A486-20E8D783300D}" srcId="{8D064D81-006F-4DC7-93A6-0BE1D60DAA1A}" destId="{82538A30-148D-4FC2-849B-6B70B6782BE9}" srcOrd="0" destOrd="0" parTransId="{845DF2CC-BFE4-4DB5-B63A-DD1A1D092883}" sibTransId="{787ED026-8A1D-47CD-9781-A83D9927C3F8}"/>
    <dgm:cxn modelId="{A1EEA9F2-789B-4612-BB96-8AA789FC6BFC}" type="presOf" srcId="{8D064D81-006F-4DC7-93A6-0BE1D60DAA1A}" destId="{2D0501F8-088A-4325-95B4-6052C61D845D}" srcOrd="0" destOrd="0" presId="urn:microsoft.com/office/officeart/2005/8/layout/vList2"/>
    <dgm:cxn modelId="{4814C53A-B1F2-43A3-95ED-D37E8D9F363B}" type="presOf" srcId="{82538A30-148D-4FC2-849B-6B70B6782BE9}" destId="{207FFA2B-07B8-485B-930A-D3060CA13D36}" srcOrd="0" destOrd="0" presId="urn:microsoft.com/office/officeart/2005/8/layout/vList2"/>
    <dgm:cxn modelId="{65927EC7-A699-4852-B27D-23FA1314EC8A}" type="presParOf" srcId="{2D0501F8-088A-4325-95B4-6052C61D845D}" destId="{207FFA2B-07B8-485B-930A-D3060CA13D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Once an application has been made, ALL correspondence will be addressed to the student, not the parent/carer.  Students applying to New College should check their personal emails regularly.</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65BBA7F1-248C-49A8-A0EC-F6F11B08166A}">
      <dgm:prSet phldr="0"/>
      <dgm:spPr/>
      <dgm:t>
        <a:bodyPr/>
        <a:lstStyle/>
        <a:p>
          <a:pPr rtl="0"/>
          <a:r>
            <a:rPr lang="en-US" b="0">
              <a:latin typeface="Calibri"/>
              <a:cs typeface="Calibri"/>
            </a:rPr>
            <a:t>Dress is casual, but it must be appropriate, no offensive words, remember this is the next stage to employment, apprenticeship or higher education.</a:t>
          </a:r>
        </a:p>
      </dgm:t>
    </dgm:pt>
    <dgm:pt modelId="{8EB91104-80D1-47CD-92EB-DBC4AFBA1B99}" type="parTrans" cxnId="{8CC2F8BB-4564-49DF-B631-3D5C9EE711D7}">
      <dgm:prSet/>
      <dgm:spPr/>
    </dgm:pt>
    <dgm:pt modelId="{8FBAB083-8828-4E1B-9C01-C8BBE17F726C}" type="sibTrans" cxnId="{8CC2F8BB-4564-49DF-B631-3D5C9EE711D7}">
      <dgm:prSet/>
      <dgm:spPr/>
    </dgm:pt>
    <dgm:pt modelId="{DB6099DE-231D-4CB7-8E39-85B433B4A721}">
      <dgm:prSet phldr="0"/>
      <dgm:spPr/>
      <dgm:t>
        <a:bodyPr/>
        <a:lstStyle/>
        <a:p>
          <a:pPr rtl="0"/>
          <a:r>
            <a:rPr lang="en-US" b="0">
              <a:latin typeface="Calibri"/>
              <a:cs typeface="Calibri"/>
            </a:rPr>
            <a:t>Staff are referred to by their first names, no more Mr, Miss or Mrs.</a:t>
          </a:r>
        </a:p>
      </dgm:t>
    </dgm:pt>
    <dgm:pt modelId="{4522DC5B-E37B-4D07-B4B2-E9CD03F4A6F1}" type="parTrans" cxnId="{E30A0D81-85E6-443F-8421-A9E41BF80BD3}">
      <dgm:prSet/>
      <dgm:spPr/>
    </dgm:pt>
    <dgm:pt modelId="{DD3C6F70-95A9-4CE3-96A3-692B92349AED}" type="sibTrans" cxnId="{E30A0D81-85E6-443F-8421-A9E41BF80BD3}">
      <dgm:prSet/>
      <dgm:spPr/>
    </dgm:pt>
    <dgm:pt modelId="{7F1C1007-9A34-4767-87F7-0114D203998C}">
      <dgm:prSet phldr="0"/>
      <dgm:spPr/>
      <dgm:t>
        <a:bodyPr/>
        <a:lstStyle/>
        <a:p>
          <a:pPr rtl="0"/>
          <a:r>
            <a:rPr lang="en-US" b="0">
              <a:latin typeface="Calibri"/>
              <a:cs typeface="Calibri"/>
            </a:rPr>
            <a:t>If you had support with personal care at school, then you will need to make sure that you contact your social worker and apply for a personal budget, to pay for personal care, which you will be managing.</a:t>
          </a:r>
        </a:p>
      </dgm:t>
    </dgm:pt>
    <dgm:pt modelId="{801654B7-B7A9-4FDF-BEB2-A916849578C1}" type="parTrans" cxnId="{E1F669B8-6075-4902-9F0C-77224A768999}">
      <dgm:prSet/>
      <dgm:spPr/>
    </dgm:pt>
    <dgm:pt modelId="{A63CF25B-70E4-48AC-9F0F-351333A4784C}" type="sibTrans" cxnId="{E1F669B8-6075-4902-9F0C-77224A768999}">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4">
        <dgm:presLayoutVars>
          <dgm:chMax val="0"/>
          <dgm:bulletEnabled val="1"/>
        </dgm:presLayoutVars>
      </dgm:prSet>
      <dgm:spPr/>
      <dgm:t>
        <a:bodyPr/>
        <a:lstStyle/>
        <a:p>
          <a:endParaRPr lang="en-US"/>
        </a:p>
      </dgm:t>
    </dgm:pt>
    <dgm:pt modelId="{3660BDC2-F3AB-46CA-BAA6-6AE1023C1018}" type="pres">
      <dgm:prSet presAssocID="{787ED026-8A1D-47CD-9781-A83D9927C3F8}" presName="spacer" presStyleCnt="0"/>
      <dgm:spPr/>
    </dgm:pt>
    <dgm:pt modelId="{09F4E804-CED8-47AD-9C62-D83DB46046DF}" type="pres">
      <dgm:prSet presAssocID="{65BBA7F1-248C-49A8-A0EC-F6F11B08166A}" presName="parentText" presStyleLbl="node1" presStyleIdx="1" presStyleCnt="4">
        <dgm:presLayoutVars>
          <dgm:chMax val="0"/>
          <dgm:bulletEnabled val="1"/>
        </dgm:presLayoutVars>
      </dgm:prSet>
      <dgm:spPr/>
      <dgm:t>
        <a:bodyPr/>
        <a:lstStyle/>
        <a:p>
          <a:endParaRPr lang="en-US"/>
        </a:p>
      </dgm:t>
    </dgm:pt>
    <dgm:pt modelId="{2ABF408C-5169-466A-9F3E-CBEBEB85C6F5}" type="pres">
      <dgm:prSet presAssocID="{8FBAB083-8828-4E1B-9C01-C8BBE17F726C}" presName="spacer" presStyleCnt="0"/>
      <dgm:spPr/>
    </dgm:pt>
    <dgm:pt modelId="{78D59264-8442-462B-9E89-97BD698003DF}" type="pres">
      <dgm:prSet presAssocID="{DB6099DE-231D-4CB7-8E39-85B433B4A721}" presName="parentText" presStyleLbl="node1" presStyleIdx="2" presStyleCnt="4">
        <dgm:presLayoutVars>
          <dgm:chMax val="0"/>
          <dgm:bulletEnabled val="1"/>
        </dgm:presLayoutVars>
      </dgm:prSet>
      <dgm:spPr/>
      <dgm:t>
        <a:bodyPr/>
        <a:lstStyle/>
        <a:p>
          <a:endParaRPr lang="en-US"/>
        </a:p>
      </dgm:t>
    </dgm:pt>
    <dgm:pt modelId="{ADA15EFE-D17E-4DB8-8CD6-D6A8888B3471}" type="pres">
      <dgm:prSet presAssocID="{DD3C6F70-95A9-4CE3-96A3-692B92349AED}" presName="spacer" presStyleCnt="0"/>
      <dgm:spPr/>
    </dgm:pt>
    <dgm:pt modelId="{6D2DEE96-9ACD-4949-B393-323D69430BB7}" type="pres">
      <dgm:prSet presAssocID="{7F1C1007-9A34-4767-87F7-0114D203998C}" presName="parentText" presStyleLbl="node1" presStyleIdx="3" presStyleCnt="4">
        <dgm:presLayoutVars>
          <dgm:chMax val="0"/>
          <dgm:bulletEnabled val="1"/>
        </dgm:presLayoutVars>
      </dgm:prSet>
      <dgm:spPr/>
      <dgm:t>
        <a:bodyPr/>
        <a:lstStyle/>
        <a:p>
          <a:endParaRPr lang="en-US"/>
        </a:p>
      </dgm:t>
    </dgm:pt>
  </dgm:ptLst>
  <dgm:cxnLst>
    <dgm:cxn modelId="{B5D45DBC-97CD-4805-B055-E110E85EBDC9}" type="presOf" srcId="{65BBA7F1-248C-49A8-A0EC-F6F11B08166A}" destId="{09F4E804-CED8-47AD-9C62-D83DB46046DF}" srcOrd="0" destOrd="0" presId="urn:microsoft.com/office/officeart/2005/8/layout/vList2"/>
    <dgm:cxn modelId="{E30A0D81-85E6-443F-8421-A9E41BF80BD3}" srcId="{8D064D81-006F-4DC7-93A6-0BE1D60DAA1A}" destId="{DB6099DE-231D-4CB7-8E39-85B433B4A721}" srcOrd="2" destOrd="0" parTransId="{4522DC5B-E37B-4D07-B4B2-E9CD03F4A6F1}" sibTransId="{DD3C6F70-95A9-4CE3-96A3-692B92349AED}"/>
    <dgm:cxn modelId="{810B132F-0E6C-4DF1-840F-9EEA0A7705ED}" type="presOf" srcId="{7F1C1007-9A34-4767-87F7-0114D203998C}" destId="{6D2DEE96-9ACD-4949-B393-323D69430BB7}" srcOrd="0" destOrd="0" presId="urn:microsoft.com/office/officeart/2005/8/layout/vList2"/>
    <dgm:cxn modelId="{EC72ACF2-3567-4C9E-8759-EFE71BD63C1A}" type="presOf" srcId="{82538A30-148D-4FC2-849B-6B70B6782BE9}" destId="{207FFA2B-07B8-485B-930A-D3060CA13D36}" srcOrd="0" destOrd="0" presId="urn:microsoft.com/office/officeart/2005/8/layout/vList2"/>
    <dgm:cxn modelId="{9BACC0DE-39F5-4770-81A8-9E690BD74249}" type="presOf" srcId="{DB6099DE-231D-4CB7-8E39-85B433B4A721}" destId="{78D59264-8442-462B-9E89-97BD698003DF}" srcOrd="0" destOrd="0" presId="urn:microsoft.com/office/officeart/2005/8/layout/vList2"/>
    <dgm:cxn modelId="{E1F669B8-6075-4902-9F0C-77224A768999}" srcId="{8D064D81-006F-4DC7-93A6-0BE1D60DAA1A}" destId="{7F1C1007-9A34-4767-87F7-0114D203998C}" srcOrd="3" destOrd="0" parTransId="{801654B7-B7A9-4FDF-BEB2-A916849578C1}" sibTransId="{A63CF25B-70E4-48AC-9F0F-351333A4784C}"/>
    <dgm:cxn modelId="{AC43FE8D-326C-4FBA-A486-20E8D783300D}" srcId="{8D064D81-006F-4DC7-93A6-0BE1D60DAA1A}" destId="{82538A30-148D-4FC2-849B-6B70B6782BE9}" srcOrd="0" destOrd="0" parTransId="{845DF2CC-BFE4-4DB5-B63A-DD1A1D092883}" sibTransId="{787ED026-8A1D-47CD-9781-A83D9927C3F8}"/>
    <dgm:cxn modelId="{8CC2F8BB-4564-49DF-B631-3D5C9EE711D7}" srcId="{8D064D81-006F-4DC7-93A6-0BE1D60DAA1A}" destId="{65BBA7F1-248C-49A8-A0EC-F6F11B08166A}" srcOrd="1" destOrd="0" parTransId="{8EB91104-80D1-47CD-92EB-DBC4AFBA1B99}" sibTransId="{8FBAB083-8828-4E1B-9C01-C8BBE17F726C}"/>
    <dgm:cxn modelId="{A1EEA9F2-789B-4612-BB96-8AA789FC6BFC}" type="presOf" srcId="{8D064D81-006F-4DC7-93A6-0BE1D60DAA1A}" destId="{2D0501F8-088A-4325-95B4-6052C61D845D}" srcOrd="0" destOrd="0" presId="urn:microsoft.com/office/officeart/2005/8/layout/vList2"/>
    <dgm:cxn modelId="{628201F0-A260-48AB-A026-82B67AEDB1F1}" type="presParOf" srcId="{2D0501F8-088A-4325-95B4-6052C61D845D}" destId="{207FFA2B-07B8-485B-930A-D3060CA13D36}" srcOrd="0" destOrd="0" presId="urn:microsoft.com/office/officeart/2005/8/layout/vList2"/>
    <dgm:cxn modelId="{2F354FCA-8609-4912-90D2-E7B07A257EEC}" type="presParOf" srcId="{2D0501F8-088A-4325-95B4-6052C61D845D}" destId="{3660BDC2-F3AB-46CA-BAA6-6AE1023C1018}" srcOrd="1" destOrd="0" presId="urn:microsoft.com/office/officeart/2005/8/layout/vList2"/>
    <dgm:cxn modelId="{A6D0DF38-D575-4316-A5A5-35C3C18EBF55}" type="presParOf" srcId="{2D0501F8-088A-4325-95B4-6052C61D845D}" destId="{09F4E804-CED8-47AD-9C62-D83DB46046DF}" srcOrd="2" destOrd="0" presId="urn:microsoft.com/office/officeart/2005/8/layout/vList2"/>
    <dgm:cxn modelId="{EF9DCFD6-0621-4ED4-B794-E4B9FEF79640}" type="presParOf" srcId="{2D0501F8-088A-4325-95B4-6052C61D845D}" destId="{2ABF408C-5169-466A-9F3E-CBEBEB85C6F5}" srcOrd="3" destOrd="0" presId="urn:microsoft.com/office/officeart/2005/8/layout/vList2"/>
    <dgm:cxn modelId="{239D50E0-0435-48DA-BE46-6DEDEFB58942}" type="presParOf" srcId="{2D0501F8-088A-4325-95B4-6052C61D845D}" destId="{78D59264-8442-462B-9E89-97BD698003DF}" srcOrd="4" destOrd="0" presId="urn:microsoft.com/office/officeart/2005/8/layout/vList2"/>
    <dgm:cxn modelId="{BE6CBC3A-A777-4AD3-845B-48463EBFBB95}" type="presParOf" srcId="{2D0501F8-088A-4325-95B4-6052C61D845D}" destId="{ADA15EFE-D17E-4DB8-8CD6-D6A8888B3471}" srcOrd="5" destOrd="0" presId="urn:microsoft.com/office/officeart/2005/8/layout/vList2"/>
    <dgm:cxn modelId="{AD5CE6F1-B54A-46FF-8481-49A6E51F390C}" type="presParOf" srcId="{2D0501F8-088A-4325-95B4-6052C61D845D}" destId="{6D2DEE96-9ACD-4949-B393-323D69430B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Preparation for Adulthood begins at the Year-9 annual review of the EHCP.  As a college, we do not have the capacity to attend all annual reviews from Year-9 to Year-11, but we do commit to attending at least one from Year-10.  This is another opportunity to talk about support,courses and application process, even if you do not know what or where you want to go for your post-16 education.  Please ask your school SENCo to invite the college.</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620FEF5F-2365-40D3-9B83-EE2C2F0A8689}">
      <dgm:prSet phldr="0"/>
      <dgm:spPr/>
      <dgm:t>
        <a:bodyPr/>
        <a:lstStyle/>
        <a:p>
          <a:pPr rtl="0"/>
          <a:r>
            <a:rPr lang="en-US" b="0">
              <a:latin typeface="Calibri"/>
              <a:cs typeface="Calibri"/>
            </a:rPr>
            <a:t>The annual review for Year-11 should happen in October or November, this is when the Local Authority, formally consult with the college to be named in your EHCP.</a:t>
          </a:r>
        </a:p>
      </dgm:t>
    </dgm:pt>
    <dgm:pt modelId="{A080DA82-2310-4D81-9F17-18051AB50818}" type="parTrans" cxnId="{0737592F-CA57-45A1-B91F-3807807BD988}">
      <dgm:prSet/>
      <dgm:spPr/>
    </dgm:pt>
    <dgm:pt modelId="{06B53074-FCB3-4532-A1D2-09CB491309C7}" type="sibTrans" cxnId="{0737592F-CA57-45A1-B91F-3807807BD988}">
      <dgm:prSet/>
      <dgm:spPr/>
    </dgm:pt>
    <dgm:pt modelId="{550CC21D-2D8A-43F1-B44E-3161CE9B2AF9}">
      <dgm:prSet phldr="0"/>
      <dgm:spPr/>
      <dgm:t>
        <a:bodyPr/>
        <a:lstStyle/>
        <a:p>
          <a:pPr rtl="0"/>
          <a:r>
            <a:rPr lang="en-US" b="0">
              <a:latin typeface="Calibri"/>
              <a:cs typeface="Calibri"/>
            </a:rPr>
            <a:t>EHCPs can be in place from 0-25 years of age.  This does n </a:t>
          </a:r>
          <a:r>
            <a:rPr lang="en-US" b="0" err="1">
              <a:latin typeface="Calibri"/>
              <a:cs typeface="Calibri"/>
            </a:rPr>
            <a:t>ot</a:t>
          </a:r>
          <a:r>
            <a:rPr lang="en-US" b="0">
              <a:latin typeface="Calibri"/>
              <a:cs typeface="Calibri"/>
            </a:rPr>
            <a:t> mean that an EHCP will stay in place until you are 25.  If the outcomes in your EHCP have been, the college will be advising the Local Authority to cease the EHCP.  If you chose to go onto university, the EHCP will also cease.  There is a different funding mechanism to support you at university.</a:t>
          </a:r>
        </a:p>
      </dgm:t>
    </dgm:pt>
    <dgm:pt modelId="{D4BD6571-0E71-4038-B854-1E70B193851B}" type="parTrans" cxnId="{1ED0692B-AE1C-4E7F-BB65-AD3D9A26AC3C}">
      <dgm:prSet/>
      <dgm:spPr/>
    </dgm:pt>
    <dgm:pt modelId="{85828CC6-BE57-467E-BA1C-C182AFC7B9A4}" type="sibTrans" cxnId="{1ED0692B-AE1C-4E7F-BB65-AD3D9A26AC3C}">
      <dgm:prSet/>
      <dgm:spPr/>
    </dgm:pt>
    <dgm:pt modelId="{9CDA9ED0-8EA8-425C-AF66-6792363202FA}">
      <dgm:prSet phldr="0"/>
      <dgm:spPr/>
      <dgm:t>
        <a:bodyPr/>
        <a:lstStyle/>
        <a:p>
          <a:pPr rtl="0"/>
          <a:r>
            <a:rPr lang="en-US" b="0">
              <a:latin typeface="Calibri"/>
              <a:cs typeface="Calibri"/>
            </a:rPr>
            <a:t>For further information, if you are a Swindon learner, you can visit Swindon Borough Council's Local Offer </a:t>
          </a:r>
          <a:r>
            <a:rPr lang="en-US" b="0">
              <a:hlinkClick xmlns:r="http://schemas.openxmlformats.org/officeDocument/2006/relationships" r:id="rId1"/>
            </a:rPr>
            <a:t>https://localoffer.swindon.gov.uk/home</a:t>
          </a:r>
          <a:r>
            <a:rPr lang="en-US" b="0">
              <a:latin typeface="Century Gothic" panose="020B0502020202020204"/>
            </a:rPr>
            <a:t> </a:t>
          </a:r>
          <a:endParaRPr lang="en-US" b="0"/>
        </a:p>
      </dgm:t>
    </dgm:pt>
    <dgm:pt modelId="{DDC87E70-57BC-477B-8106-CDF28C76E398}" type="parTrans" cxnId="{8B1644DB-6D9B-423B-BAAF-F853CECD7A99}">
      <dgm:prSet/>
      <dgm:spPr/>
    </dgm:pt>
    <dgm:pt modelId="{24337050-236B-449B-9E28-BB8B96CB691E}" type="sibTrans" cxnId="{8B1644DB-6D9B-423B-BAAF-F853CECD7A99}">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4">
        <dgm:presLayoutVars>
          <dgm:chMax val="0"/>
          <dgm:bulletEnabled val="1"/>
        </dgm:presLayoutVars>
      </dgm:prSet>
      <dgm:spPr/>
      <dgm:t>
        <a:bodyPr/>
        <a:lstStyle/>
        <a:p>
          <a:endParaRPr lang="en-US"/>
        </a:p>
      </dgm:t>
    </dgm:pt>
    <dgm:pt modelId="{2FD71DCF-C15A-4823-94FA-95EC9D9F091C}" type="pres">
      <dgm:prSet presAssocID="{787ED026-8A1D-47CD-9781-A83D9927C3F8}" presName="spacer" presStyleCnt="0"/>
      <dgm:spPr/>
    </dgm:pt>
    <dgm:pt modelId="{9EA5D93A-B878-445C-8FDC-EEBC1E9ED24F}" type="pres">
      <dgm:prSet presAssocID="{620FEF5F-2365-40D3-9B83-EE2C2F0A8689}" presName="parentText" presStyleLbl="node1" presStyleIdx="1" presStyleCnt="4">
        <dgm:presLayoutVars>
          <dgm:chMax val="0"/>
          <dgm:bulletEnabled val="1"/>
        </dgm:presLayoutVars>
      </dgm:prSet>
      <dgm:spPr/>
      <dgm:t>
        <a:bodyPr/>
        <a:lstStyle/>
        <a:p>
          <a:endParaRPr lang="en-US"/>
        </a:p>
      </dgm:t>
    </dgm:pt>
    <dgm:pt modelId="{AAFA2EB7-9D2A-42D9-BA76-BD588880350E}" type="pres">
      <dgm:prSet presAssocID="{06B53074-FCB3-4532-A1D2-09CB491309C7}" presName="spacer" presStyleCnt="0"/>
      <dgm:spPr/>
    </dgm:pt>
    <dgm:pt modelId="{8BDFE2D7-991B-46C1-BDB2-2680DC5643AC}" type="pres">
      <dgm:prSet presAssocID="{550CC21D-2D8A-43F1-B44E-3161CE9B2AF9}" presName="parentText" presStyleLbl="node1" presStyleIdx="2" presStyleCnt="4">
        <dgm:presLayoutVars>
          <dgm:chMax val="0"/>
          <dgm:bulletEnabled val="1"/>
        </dgm:presLayoutVars>
      </dgm:prSet>
      <dgm:spPr/>
      <dgm:t>
        <a:bodyPr/>
        <a:lstStyle/>
        <a:p>
          <a:endParaRPr lang="en-US"/>
        </a:p>
      </dgm:t>
    </dgm:pt>
    <dgm:pt modelId="{9939F2DF-55B5-416C-A581-2949918FD209}" type="pres">
      <dgm:prSet presAssocID="{85828CC6-BE57-467E-BA1C-C182AFC7B9A4}" presName="spacer" presStyleCnt="0"/>
      <dgm:spPr/>
    </dgm:pt>
    <dgm:pt modelId="{152DF178-916A-4F7C-9EAA-CA4C5B196C17}" type="pres">
      <dgm:prSet presAssocID="{9CDA9ED0-8EA8-425C-AF66-6792363202FA}" presName="parentText" presStyleLbl="node1" presStyleIdx="3" presStyleCnt="4">
        <dgm:presLayoutVars>
          <dgm:chMax val="0"/>
          <dgm:bulletEnabled val="1"/>
        </dgm:presLayoutVars>
      </dgm:prSet>
      <dgm:spPr/>
      <dgm:t>
        <a:bodyPr/>
        <a:lstStyle/>
        <a:p>
          <a:endParaRPr lang="en-US"/>
        </a:p>
      </dgm:t>
    </dgm:pt>
  </dgm:ptLst>
  <dgm:cxnLst>
    <dgm:cxn modelId="{CAC3CF09-0B97-4603-A7E8-43FA059C084D}" type="presOf" srcId="{550CC21D-2D8A-43F1-B44E-3161CE9B2AF9}" destId="{8BDFE2D7-991B-46C1-BDB2-2680DC5643AC}" srcOrd="0" destOrd="0" presId="urn:microsoft.com/office/officeart/2005/8/layout/vList2"/>
    <dgm:cxn modelId="{C1DE02E8-4279-4911-ACC5-E7618BB60A26}" type="presOf" srcId="{82538A30-148D-4FC2-849B-6B70B6782BE9}" destId="{207FFA2B-07B8-485B-930A-D3060CA13D36}" srcOrd="0" destOrd="0" presId="urn:microsoft.com/office/officeart/2005/8/layout/vList2"/>
    <dgm:cxn modelId="{1ED0692B-AE1C-4E7F-BB65-AD3D9A26AC3C}" srcId="{8D064D81-006F-4DC7-93A6-0BE1D60DAA1A}" destId="{550CC21D-2D8A-43F1-B44E-3161CE9B2AF9}" srcOrd="2" destOrd="0" parTransId="{D4BD6571-0E71-4038-B854-1E70B193851B}" sibTransId="{85828CC6-BE57-467E-BA1C-C182AFC7B9A4}"/>
    <dgm:cxn modelId="{A1EEA9F2-789B-4612-BB96-8AA789FC6BFC}" type="presOf" srcId="{8D064D81-006F-4DC7-93A6-0BE1D60DAA1A}" destId="{2D0501F8-088A-4325-95B4-6052C61D845D}" srcOrd="0" destOrd="0"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0737592F-CA57-45A1-B91F-3807807BD988}" srcId="{8D064D81-006F-4DC7-93A6-0BE1D60DAA1A}" destId="{620FEF5F-2365-40D3-9B83-EE2C2F0A8689}" srcOrd="1" destOrd="0" parTransId="{A080DA82-2310-4D81-9F17-18051AB50818}" sibTransId="{06B53074-FCB3-4532-A1D2-09CB491309C7}"/>
    <dgm:cxn modelId="{8B1644DB-6D9B-423B-BAAF-F853CECD7A99}" srcId="{8D064D81-006F-4DC7-93A6-0BE1D60DAA1A}" destId="{9CDA9ED0-8EA8-425C-AF66-6792363202FA}" srcOrd="3" destOrd="0" parTransId="{DDC87E70-57BC-477B-8106-CDF28C76E398}" sibTransId="{24337050-236B-449B-9E28-BB8B96CB691E}"/>
    <dgm:cxn modelId="{7AEE9E6F-68F3-4912-A051-0A89262F7A1E}" type="presOf" srcId="{620FEF5F-2365-40D3-9B83-EE2C2F0A8689}" destId="{9EA5D93A-B878-445C-8FDC-EEBC1E9ED24F}" srcOrd="0" destOrd="0" presId="urn:microsoft.com/office/officeart/2005/8/layout/vList2"/>
    <dgm:cxn modelId="{88825037-E815-4CBE-9C40-50FE5857EAD5}" type="presOf" srcId="{9CDA9ED0-8EA8-425C-AF66-6792363202FA}" destId="{152DF178-916A-4F7C-9EAA-CA4C5B196C17}" srcOrd="0" destOrd="0" presId="urn:microsoft.com/office/officeart/2005/8/layout/vList2"/>
    <dgm:cxn modelId="{3CCE2B86-9D12-48F4-979A-006CD0F4A73A}" type="presParOf" srcId="{2D0501F8-088A-4325-95B4-6052C61D845D}" destId="{207FFA2B-07B8-485B-930A-D3060CA13D36}" srcOrd="0" destOrd="0" presId="urn:microsoft.com/office/officeart/2005/8/layout/vList2"/>
    <dgm:cxn modelId="{9F28550E-55B2-47E0-B5CB-FFB9EF64B3A5}" type="presParOf" srcId="{2D0501F8-088A-4325-95B4-6052C61D845D}" destId="{2FD71DCF-C15A-4823-94FA-95EC9D9F091C}" srcOrd="1" destOrd="0" presId="urn:microsoft.com/office/officeart/2005/8/layout/vList2"/>
    <dgm:cxn modelId="{8B4F96BF-599B-4A77-87FB-558778EDF9C9}" type="presParOf" srcId="{2D0501F8-088A-4325-95B4-6052C61D845D}" destId="{9EA5D93A-B878-445C-8FDC-EEBC1E9ED24F}" srcOrd="2" destOrd="0" presId="urn:microsoft.com/office/officeart/2005/8/layout/vList2"/>
    <dgm:cxn modelId="{BA17C048-1E3C-403E-8569-8F67A3E2182E}" type="presParOf" srcId="{2D0501F8-088A-4325-95B4-6052C61D845D}" destId="{AAFA2EB7-9D2A-42D9-BA76-BD588880350E}" srcOrd="3" destOrd="0" presId="urn:microsoft.com/office/officeart/2005/8/layout/vList2"/>
    <dgm:cxn modelId="{81132F44-5095-45FB-B818-8ACCB4790EA3}" type="presParOf" srcId="{2D0501F8-088A-4325-95B4-6052C61D845D}" destId="{8BDFE2D7-991B-46C1-BDB2-2680DC5643AC}" srcOrd="4" destOrd="0" presId="urn:microsoft.com/office/officeart/2005/8/layout/vList2"/>
    <dgm:cxn modelId="{D40FC280-4ECA-4E33-90EE-5263DBB803EF}" type="presParOf" srcId="{2D0501F8-088A-4325-95B4-6052C61D845D}" destId="{9939F2DF-55B5-416C-A581-2949918FD209}" srcOrd="5" destOrd="0" presId="urn:microsoft.com/office/officeart/2005/8/layout/vList2"/>
    <dgm:cxn modelId="{7FED6620-257B-4327-B299-075076EA1779}" type="presParOf" srcId="{2D0501F8-088A-4325-95B4-6052C61D845D}" destId="{152DF178-916A-4F7C-9EAA-CA4C5B196C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Evolve is a bespoke programme of education and/or training for employment for young people who are not able to access mainstream education.  Maths &amp; English is taught on-site, 1-1 or very small groups at the Queens Drive campus, an alternative provider is also used if on-site is not an option.  Students will work towards a vocational qualification linked to their employment outcome in their EHCP.  Psychological interventions are also a mandatory element of the programme, to work with the student to overcome barriers to education and/or employment.</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79FD4A98-AF87-467C-A2F0-6D080BB4E694}">
      <dgm:prSet phldr="0"/>
      <dgm:spPr/>
      <dgm:t>
        <a:bodyPr/>
        <a:lstStyle/>
        <a:p>
          <a:pPr rtl="0"/>
          <a:r>
            <a:rPr lang="en-US" b="0">
              <a:latin typeface="Calibri"/>
              <a:cs typeface="Calibri"/>
            </a:rPr>
            <a:t>To be eligble you MUST have an EHCP issued by Swindon Borough Council, with Band 1 or 2 High Needs funding.</a:t>
          </a:r>
        </a:p>
      </dgm:t>
    </dgm:pt>
    <dgm:pt modelId="{28A9C196-FD0E-4218-B013-095325C39677}" type="parTrans" cxnId="{7FEB2A64-7828-4CC6-9523-78B38E80CB8E}">
      <dgm:prSet/>
      <dgm:spPr/>
    </dgm:pt>
    <dgm:pt modelId="{52B956EA-FDE2-4D00-88BB-BF5E7F9F2FC6}" type="sibTrans" cxnId="{7FEB2A64-7828-4CC6-9523-78B38E80CB8E}">
      <dgm:prSet/>
      <dgm:spPr/>
    </dgm:pt>
    <dgm:pt modelId="{F11FBD9C-02F0-4750-868C-588AA0630D9B}">
      <dgm:prSet phldr="0"/>
      <dgm:spPr/>
      <dgm:t>
        <a:bodyPr/>
        <a:lstStyle/>
        <a:p>
          <a:pPr rtl="0"/>
          <a:r>
            <a:rPr lang="en-US" b="0">
              <a:latin typeface="Calibri"/>
              <a:cs typeface="Calibri"/>
            </a:rPr>
            <a:t>To find out more please contact </a:t>
          </a:r>
          <a:r>
            <a:rPr lang="en-US" b="0">
              <a:latin typeface="Calibri"/>
              <a:cs typeface="Calibri"/>
              <a:hlinkClick xmlns:r="http://schemas.openxmlformats.org/officeDocument/2006/relationships" r:id="rId1"/>
            </a:rPr>
            <a:t>sarah.howes@newcollege.ac.uk</a:t>
          </a:r>
          <a:r>
            <a:rPr lang="en-US" b="0">
              <a:latin typeface="Calibri"/>
              <a:cs typeface="Calibri"/>
            </a:rPr>
            <a:t> </a:t>
          </a:r>
        </a:p>
      </dgm:t>
    </dgm:pt>
    <dgm:pt modelId="{895951DD-9DB7-439F-B30F-F668360896BC}" type="parTrans" cxnId="{A77169D2-9141-4C19-9688-07A1F13B779C}">
      <dgm:prSet/>
      <dgm:spPr/>
    </dgm:pt>
    <dgm:pt modelId="{8CB95E08-6832-48CB-990A-DE588CFA9EA9}" type="sibTrans" cxnId="{A77169D2-9141-4C19-9688-07A1F13B779C}">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3">
        <dgm:presLayoutVars>
          <dgm:chMax val="0"/>
          <dgm:bulletEnabled val="1"/>
        </dgm:presLayoutVars>
      </dgm:prSet>
      <dgm:spPr/>
      <dgm:t>
        <a:bodyPr/>
        <a:lstStyle/>
        <a:p>
          <a:endParaRPr lang="en-US"/>
        </a:p>
      </dgm:t>
    </dgm:pt>
    <dgm:pt modelId="{82B7978F-BFD6-4074-AB58-D44B231ADE17}" type="pres">
      <dgm:prSet presAssocID="{787ED026-8A1D-47CD-9781-A83D9927C3F8}" presName="spacer" presStyleCnt="0"/>
      <dgm:spPr/>
    </dgm:pt>
    <dgm:pt modelId="{425C497B-43D7-4FFD-9B2F-72264B3D8B2B}" type="pres">
      <dgm:prSet presAssocID="{79FD4A98-AF87-467C-A2F0-6D080BB4E694}" presName="parentText" presStyleLbl="node1" presStyleIdx="1" presStyleCnt="3">
        <dgm:presLayoutVars>
          <dgm:chMax val="0"/>
          <dgm:bulletEnabled val="1"/>
        </dgm:presLayoutVars>
      </dgm:prSet>
      <dgm:spPr/>
      <dgm:t>
        <a:bodyPr/>
        <a:lstStyle/>
        <a:p>
          <a:endParaRPr lang="en-US"/>
        </a:p>
      </dgm:t>
    </dgm:pt>
    <dgm:pt modelId="{7899DE6C-0DEA-44B0-9FB6-9F8FBB90D95F}" type="pres">
      <dgm:prSet presAssocID="{52B956EA-FDE2-4D00-88BB-BF5E7F9F2FC6}" presName="spacer" presStyleCnt="0"/>
      <dgm:spPr/>
    </dgm:pt>
    <dgm:pt modelId="{B923A38C-3D5D-4AD1-A8B9-8F35EDD24059}" type="pres">
      <dgm:prSet presAssocID="{F11FBD9C-02F0-4750-868C-588AA0630D9B}" presName="parentText" presStyleLbl="node1" presStyleIdx="2" presStyleCnt="3">
        <dgm:presLayoutVars>
          <dgm:chMax val="0"/>
          <dgm:bulletEnabled val="1"/>
        </dgm:presLayoutVars>
      </dgm:prSet>
      <dgm:spPr/>
      <dgm:t>
        <a:bodyPr/>
        <a:lstStyle/>
        <a:p>
          <a:endParaRPr lang="en-US"/>
        </a:p>
      </dgm:t>
    </dgm:pt>
  </dgm:ptLst>
  <dgm:cxnLst>
    <dgm:cxn modelId="{4C450870-15CD-4295-BE88-06938261465A}" type="presOf" srcId="{F11FBD9C-02F0-4750-868C-588AA0630D9B}" destId="{B923A38C-3D5D-4AD1-A8B9-8F35EDD24059}" srcOrd="0" destOrd="0" presId="urn:microsoft.com/office/officeart/2005/8/layout/vList2"/>
    <dgm:cxn modelId="{7FEB2A64-7828-4CC6-9523-78B38E80CB8E}" srcId="{8D064D81-006F-4DC7-93A6-0BE1D60DAA1A}" destId="{79FD4A98-AF87-467C-A2F0-6D080BB4E694}" srcOrd="1" destOrd="0" parTransId="{28A9C196-FD0E-4218-B013-095325C39677}" sibTransId="{52B956EA-FDE2-4D00-88BB-BF5E7F9F2FC6}"/>
    <dgm:cxn modelId="{A1EEA9F2-789B-4612-BB96-8AA789FC6BFC}" type="presOf" srcId="{8D064D81-006F-4DC7-93A6-0BE1D60DAA1A}" destId="{2D0501F8-088A-4325-95B4-6052C61D845D}" srcOrd="0" destOrd="0"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A77169D2-9141-4C19-9688-07A1F13B779C}" srcId="{8D064D81-006F-4DC7-93A6-0BE1D60DAA1A}" destId="{F11FBD9C-02F0-4750-868C-588AA0630D9B}" srcOrd="2" destOrd="0" parTransId="{895951DD-9DB7-439F-B30F-F668360896BC}" sibTransId="{8CB95E08-6832-48CB-990A-DE588CFA9EA9}"/>
    <dgm:cxn modelId="{918B80B2-6D59-40D0-94F5-C9240B202B72}" type="presOf" srcId="{82538A30-148D-4FC2-849B-6B70B6782BE9}" destId="{207FFA2B-07B8-485B-930A-D3060CA13D36}" srcOrd="0" destOrd="0" presId="urn:microsoft.com/office/officeart/2005/8/layout/vList2"/>
    <dgm:cxn modelId="{1C4763F5-0B8E-42DD-9AEE-2E964F5D574D}" type="presOf" srcId="{79FD4A98-AF87-467C-A2F0-6D080BB4E694}" destId="{425C497B-43D7-4FFD-9B2F-72264B3D8B2B}" srcOrd="0" destOrd="0" presId="urn:microsoft.com/office/officeart/2005/8/layout/vList2"/>
    <dgm:cxn modelId="{5BEE8ED9-43D8-463D-8AA6-C42C9B42FC7F}" type="presParOf" srcId="{2D0501F8-088A-4325-95B4-6052C61D845D}" destId="{207FFA2B-07B8-485B-930A-D3060CA13D36}" srcOrd="0" destOrd="0" presId="urn:microsoft.com/office/officeart/2005/8/layout/vList2"/>
    <dgm:cxn modelId="{EA9D8BC6-A73D-4E0B-BD8F-BA842DEAE84E}" type="presParOf" srcId="{2D0501F8-088A-4325-95B4-6052C61D845D}" destId="{82B7978F-BFD6-4074-AB58-D44B231ADE17}" srcOrd="1" destOrd="0" presId="urn:microsoft.com/office/officeart/2005/8/layout/vList2"/>
    <dgm:cxn modelId="{04F6E161-A901-4B31-A362-70BDD852E9AB}" type="presParOf" srcId="{2D0501F8-088A-4325-95B4-6052C61D845D}" destId="{425C497B-43D7-4FFD-9B2F-72264B3D8B2B}" srcOrd="2" destOrd="0" presId="urn:microsoft.com/office/officeart/2005/8/layout/vList2"/>
    <dgm:cxn modelId="{AF851927-CE7D-43F1-8A0A-AC8FD37CD9E9}" type="presParOf" srcId="{2D0501F8-088A-4325-95B4-6052C61D845D}" destId="{7899DE6C-0DEA-44B0-9FB6-9F8FBB90D95F}" srcOrd="3" destOrd="0" presId="urn:microsoft.com/office/officeart/2005/8/layout/vList2"/>
    <dgm:cxn modelId="{4FB3E589-BF5F-4347-8B72-18EFCEAB6AE0}" type="presParOf" srcId="{2D0501F8-088A-4325-95B4-6052C61D845D}" destId="{B923A38C-3D5D-4AD1-A8B9-8F35EDD240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Additional Support </a:t>
          </a:r>
          <a:r>
            <a:rPr lang="en-US" b="0">
              <a:latin typeface="Calibri"/>
              <a:cs typeface="Calibri"/>
              <a:hlinkClick xmlns:r="http://schemas.openxmlformats.org/officeDocument/2006/relationships" r:id="rId1"/>
            </a:rPr>
            <a:t>additionalsupport@newcollege.ac.uk</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6C26B53F-33B6-4466-9D3B-8786A2110691}">
      <dgm:prSet phldr="0"/>
      <dgm:spPr/>
      <dgm:t>
        <a:bodyPr/>
        <a:lstStyle/>
        <a:p>
          <a:pPr rtl="0"/>
          <a:r>
            <a:rPr lang="en-US" b="0">
              <a:latin typeface="Calibri"/>
              <a:cs typeface="Calibri"/>
            </a:rPr>
            <a:t>Enrolments </a:t>
          </a:r>
          <a:r>
            <a:rPr lang="en-US" b="0">
              <a:latin typeface="Calibri"/>
              <a:cs typeface="Calibri"/>
              <a:hlinkClick xmlns:r="http://schemas.openxmlformats.org/officeDocument/2006/relationships" r:id="rId2"/>
            </a:rPr>
            <a:t>enrolment@newcollege.ac.uk</a:t>
          </a:r>
        </a:p>
      </dgm:t>
    </dgm:pt>
    <dgm:pt modelId="{F65E546A-4008-49E4-B2F6-76CCAB3027C1}" type="parTrans" cxnId="{1DD1EACF-EEB9-472C-9DCF-009E5DDDFADB}">
      <dgm:prSet/>
      <dgm:spPr/>
    </dgm:pt>
    <dgm:pt modelId="{35C8B143-365A-4C74-9B7C-F12A76A8E259}" type="sibTrans" cxnId="{1DD1EACF-EEB9-472C-9DCF-009E5DDDFADB}">
      <dgm:prSet/>
      <dgm:spPr/>
    </dgm:pt>
    <dgm:pt modelId="{D09BF41E-AA5C-4850-82DD-8EBAC0343D65}">
      <dgm:prSet phldr="0"/>
      <dgm:spPr/>
      <dgm:t>
        <a:bodyPr/>
        <a:lstStyle/>
        <a:p>
          <a:pPr rtl="0"/>
          <a:r>
            <a:rPr lang="en-US" b="0">
              <a:latin typeface="Calibri"/>
              <a:cs typeface="Calibri"/>
            </a:rPr>
            <a:t>Student Services </a:t>
          </a:r>
          <a:r>
            <a:rPr lang="en-US" b="0">
              <a:latin typeface="Calibri"/>
              <a:cs typeface="Calibri"/>
              <a:hlinkClick xmlns:r="http://schemas.openxmlformats.org/officeDocument/2006/relationships" r:id="rId3"/>
            </a:rPr>
            <a:t>studentservicesenquiries@newcollege.ac.uk</a:t>
          </a:r>
        </a:p>
      </dgm:t>
    </dgm:pt>
    <dgm:pt modelId="{186E0E5C-7089-48DE-B747-883D60370A94}" type="parTrans" cxnId="{AE5BE44B-5A5B-40B1-B40B-8A6C319DE099}">
      <dgm:prSet/>
      <dgm:spPr/>
    </dgm:pt>
    <dgm:pt modelId="{BE7F0DB0-C092-4D27-B3A5-3DDF8A1302CF}" type="sibTrans" cxnId="{AE5BE44B-5A5B-40B1-B40B-8A6C319DE099}">
      <dgm:prSet/>
      <dgm:spPr/>
    </dgm:pt>
    <dgm:pt modelId="{11CCDD28-4D64-4FA6-B3A9-1301913EC80C}">
      <dgm:prSet phldr="0"/>
      <dgm:spPr/>
      <dgm:t>
        <a:bodyPr/>
        <a:lstStyle/>
        <a:p>
          <a:pPr rtl="0"/>
          <a:r>
            <a:rPr lang="en-US" b="0">
              <a:latin typeface="Calibri"/>
              <a:cs typeface="Calibri"/>
            </a:rPr>
            <a:t>Mental Health &amp; Wellbeing </a:t>
          </a:r>
          <a:r>
            <a:rPr lang="en-US" b="0">
              <a:latin typeface="Calibri"/>
              <a:cs typeface="Calibri"/>
              <a:hlinkClick xmlns:r="http://schemas.openxmlformats.org/officeDocument/2006/relationships" r:id="rId4"/>
            </a:rPr>
            <a:t>wellbeing@newcollege.ac.uk</a:t>
          </a:r>
          <a:r>
            <a:rPr lang="en-US" b="0">
              <a:latin typeface="Calibri"/>
              <a:cs typeface="Calibri"/>
            </a:rPr>
            <a:t> </a:t>
          </a:r>
        </a:p>
      </dgm:t>
    </dgm:pt>
    <dgm:pt modelId="{54478D19-3F88-4F08-9ED5-45B5676AD871}" type="parTrans" cxnId="{BE66D7C2-41CA-4814-948C-E88C1063ADB3}">
      <dgm:prSet/>
      <dgm:spPr/>
    </dgm:pt>
    <dgm:pt modelId="{69B560D8-F1CA-4F48-9482-746D66B34099}" type="sibTrans" cxnId="{BE66D7C2-41CA-4814-948C-E88C1063ADB3}">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4">
        <dgm:presLayoutVars>
          <dgm:chMax val="0"/>
          <dgm:bulletEnabled val="1"/>
        </dgm:presLayoutVars>
      </dgm:prSet>
      <dgm:spPr/>
      <dgm:t>
        <a:bodyPr/>
        <a:lstStyle/>
        <a:p>
          <a:endParaRPr lang="en-US"/>
        </a:p>
      </dgm:t>
    </dgm:pt>
    <dgm:pt modelId="{4AD478D9-3BCD-49CC-9DD2-3742D213D4C5}" type="pres">
      <dgm:prSet presAssocID="{787ED026-8A1D-47CD-9781-A83D9927C3F8}" presName="spacer" presStyleCnt="0"/>
      <dgm:spPr/>
    </dgm:pt>
    <dgm:pt modelId="{0C50A003-4DC0-4DFF-93B0-30602E7BCDEB}" type="pres">
      <dgm:prSet presAssocID="{6C26B53F-33B6-4466-9D3B-8786A2110691}" presName="parentText" presStyleLbl="node1" presStyleIdx="1" presStyleCnt="4">
        <dgm:presLayoutVars>
          <dgm:chMax val="0"/>
          <dgm:bulletEnabled val="1"/>
        </dgm:presLayoutVars>
      </dgm:prSet>
      <dgm:spPr/>
      <dgm:t>
        <a:bodyPr/>
        <a:lstStyle/>
        <a:p>
          <a:endParaRPr lang="en-US"/>
        </a:p>
      </dgm:t>
    </dgm:pt>
    <dgm:pt modelId="{7CA4F76E-367A-420A-9730-3F3880B33BE8}" type="pres">
      <dgm:prSet presAssocID="{35C8B143-365A-4C74-9B7C-F12A76A8E259}" presName="spacer" presStyleCnt="0"/>
      <dgm:spPr/>
    </dgm:pt>
    <dgm:pt modelId="{8607E757-4A44-44C7-9DB8-2EA47A37B8DE}" type="pres">
      <dgm:prSet presAssocID="{D09BF41E-AA5C-4850-82DD-8EBAC0343D65}" presName="parentText" presStyleLbl="node1" presStyleIdx="2" presStyleCnt="4">
        <dgm:presLayoutVars>
          <dgm:chMax val="0"/>
          <dgm:bulletEnabled val="1"/>
        </dgm:presLayoutVars>
      </dgm:prSet>
      <dgm:spPr/>
      <dgm:t>
        <a:bodyPr/>
        <a:lstStyle/>
        <a:p>
          <a:endParaRPr lang="en-US"/>
        </a:p>
      </dgm:t>
    </dgm:pt>
    <dgm:pt modelId="{42B15518-123E-4F60-B22D-8E27C1DC040E}" type="pres">
      <dgm:prSet presAssocID="{BE7F0DB0-C092-4D27-B3A5-3DDF8A1302CF}" presName="spacer" presStyleCnt="0"/>
      <dgm:spPr/>
    </dgm:pt>
    <dgm:pt modelId="{4EC51CDC-381D-4B92-89E6-7A49CEB93996}" type="pres">
      <dgm:prSet presAssocID="{11CCDD28-4D64-4FA6-B3A9-1301913EC80C}" presName="parentText" presStyleLbl="node1" presStyleIdx="3" presStyleCnt="4">
        <dgm:presLayoutVars>
          <dgm:chMax val="0"/>
          <dgm:bulletEnabled val="1"/>
        </dgm:presLayoutVars>
      </dgm:prSet>
      <dgm:spPr/>
      <dgm:t>
        <a:bodyPr/>
        <a:lstStyle/>
        <a:p>
          <a:endParaRPr lang="en-US"/>
        </a:p>
      </dgm:t>
    </dgm:pt>
  </dgm:ptLst>
  <dgm:cxnLst>
    <dgm:cxn modelId="{E7E802F2-4DA0-410A-A3A8-B713811F289E}" type="presOf" srcId="{6C26B53F-33B6-4466-9D3B-8786A2110691}" destId="{0C50A003-4DC0-4DFF-93B0-30602E7BCDEB}" srcOrd="0" destOrd="0" presId="urn:microsoft.com/office/officeart/2005/8/layout/vList2"/>
    <dgm:cxn modelId="{37DADCF4-495B-4C02-931E-488E2475DCA5}" type="presOf" srcId="{11CCDD28-4D64-4FA6-B3A9-1301913EC80C}" destId="{4EC51CDC-381D-4B92-89E6-7A49CEB93996}"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22CD9AC5-904E-4761-A23D-3E22AB73158C}" type="presOf" srcId="{D09BF41E-AA5C-4850-82DD-8EBAC0343D65}" destId="{8607E757-4A44-44C7-9DB8-2EA47A37B8DE}" srcOrd="0" destOrd="0"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DB255F73-717B-4715-875C-B233EF0A677E}" type="presOf" srcId="{82538A30-148D-4FC2-849B-6B70B6782BE9}" destId="{207FFA2B-07B8-485B-930A-D3060CA13D36}" srcOrd="0" destOrd="0" presId="urn:microsoft.com/office/officeart/2005/8/layout/vList2"/>
    <dgm:cxn modelId="{BE66D7C2-41CA-4814-948C-E88C1063ADB3}" srcId="{8D064D81-006F-4DC7-93A6-0BE1D60DAA1A}" destId="{11CCDD28-4D64-4FA6-B3A9-1301913EC80C}" srcOrd="3" destOrd="0" parTransId="{54478D19-3F88-4F08-9ED5-45B5676AD871}" sibTransId="{69B560D8-F1CA-4F48-9482-746D66B34099}"/>
    <dgm:cxn modelId="{AE5BE44B-5A5B-40B1-B40B-8A6C319DE099}" srcId="{8D064D81-006F-4DC7-93A6-0BE1D60DAA1A}" destId="{D09BF41E-AA5C-4850-82DD-8EBAC0343D65}" srcOrd="2" destOrd="0" parTransId="{186E0E5C-7089-48DE-B747-883D60370A94}" sibTransId="{BE7F0DB0-C092-4D27-B3A5-3DDF8A1302CF}"/>
    <dgm:cxn modelId="{1DD1EACF-EEB9-472C-9DCF-009E5DDDFADB}" srcId="{8D064D81-006F-4DC7-93A6-0BE1D60DAA1A}" destId="{6C26B53F-33B6-4466-9D3B-8786A2110691}" srcOrd="1" destOrd="0" parTransId="{F65E546A-4008-49E4-B2F6-76CCAB3027C1}" sibTransId="{35C8B143-365A-4C74-9B7C-F12A76A8E259}"/>
    <dgm:cxn modelId="{90074D11-6312-4D74-ADAB-75F459BD65E5}" type="presParOf" srcId="{2D0501F8-088A-4325-95B4-6052C61D845D}" destId="{207FFA2B-07B8-485B-930A-D3060CA13D36}" srcOrd="0" destOrd="0" presId="urn:microsoft.com/office/officeart/2005/8/layout/vList2"/>
    <dgm:cxn modelId="{6A7EFD91-16D1-463E-BE45-595A25BAB70F}" type="presParOf" srcId="{2D0501F8-088A-4325-95B4-6052C61D845D}" destId="{4AD478D9-3BCD-49CC-9DD2-3742D213D4C5}" srcOrd="1" destOrd="0" presId="urn:microsoft.com/office/officeart/2005/8/layout/vList2"/>
    <dgm:cxn modelId="{45B9184D-6CBE-4614-9BC1-893FD7E6E0F8}" type="presParOf" srcId="{2D0501F8-088A-4325-95B4-6052C61D845D}" destId="{0C50A003-4DC0-4DFF-93B0-30602E7BCDEB}" srcOrd="2" destOrd="0" presId="urn:microsoft.com/office/officeart/2005/8/layout/vList2"/>
    <dgm:cxn modelId="{26FBAC86-3BD4-4ACB-9645-AB1C01D13329}" type="presParOf" srcId="{2D0501F8-088A-4325-95B4-6052C61D845D}" destId="{7CA4F76E-367A-420A-9730-3F3880B33BE8}" srcOrd="3" destOrd="0" presId="urn:microsoft.com/office/officeart/2005/8/layout/vList2"/>
    <dgm:cxn modelId="{D49D8A9A-F522-4D8A-AE05-FC626CA416CC}" type="presParOf" srcId="{2D0501F8-088A-4325-95B4-6052C61D845D}" destId="{8607E757-4A44-44C7-9DB8-2EA47A37B8DE}" srcOrd="4" destOrd="0" presId="urn:microsoft.com/office/officeart/2005/8/layout/vList2"/>
    <dgm:cxn modelId="{55B1E423-046A-4556-A743-B2199E182222}" type="presParOf" srcId="{2D0501F8-088A-4325-95B4-6052C61D845D}" destId="{42B15518-123E-4F60-B22D-8E27C1DC040E}" srcOrd="5" destOrd="0" presId="urn:microsoft.com/office/officeart/2005/8/layout/vList2"/>
    <dgm:cxn modelId="{50C4DDE5-4890-4B35-9312-B7E7ECD6C0E8}" type="presParOf" srcId="{2D0501F8-088A-4325-95B4-6052C61D845D}" destId="{4EC51CDC-381D-4B92-89E6-7A49CEB939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9E5663-EE84-4307-94C6-7521C32C1A1F}">
      <dgm:prSet phldr="0"/>
      <dgm:spPr/>
      <dgm:t>
        <a:bodyPr/>
        <a:lstStyle/>
        <a:p>
          <a:pPr rtl="0"/>
          <a:r>
            <a:rPr lang="en-US">
              <a:latin typeface="Calibri"/>
              <a:cs typeface="Calibri"/>
            </a:rPr>
            <a:t>New College, Swindon is an inclusive,  general college of further education, on 2-campuses, North Star and Queens Drive.</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36FECE54-0150-4FE8-A1C4-4C51B501913C}">
      <dgm:prSet phldr="0"/>
      <dgm:spPr/>
      <dgm:t>
        <a:bodyPr/>
        <a:lstStyle/>
        <a:p>
          <a:pPr rtl="0"/>
          <a:r>
            <a:rPr lang="en-US">
              <a:latin typeface="Calibri"/>
              <a:cs typeface="Calibri"/>
            </a:rPr>
            <a:t>If you are currently attending a specialist school,  please talk to us as early in Year 11 as you can, do not leave it until the last minute.</a:t>
          </a:r>
        </a:p>
      </dgm:t>
    </dgm:pt>
    <dgm:pt modelId="{E7B4D843-FD31-4B00-B30F-5FEC2381BB6D}" type="parTrans" cxnId="{9B86FB39-FCCB-499E-9A66-00A00D091FFF}">
      <dgm:prSet/>
      <dgm:spPr/>
    </dgm:pt>
    <dgm:pt modelId="{9613367C-A32D-49BD-8DE3-8C4AEC23D3BA}" type="sibTrans" cxnId="{9B86FB39-FCCB-499E-9A66-00A00D091FFF}">
      <dgm:prSet/>
      <dgm:spPr/>
    </dgm:pt>
    <dgm:pt modelId="{1A39725C-37E6-4EAA-89D9-522FA8CB5B21}">
      <dgm:prSet phldr="0"/>
      <dgm:spPr/>
      <dgm:t>
        <a:bodyPr/>
        <a:lstStyle/>
        <a:p>
          <a:pPr rtl="0"/>
          <a:r>
            <a:rPr lang="en-US">
              <a:latin typeface="Calibri"/>
              <a:cs typeface="Calibri"/>
            </a:rPr>
            <a:t>Personal Care - if you had personal care while at school, you will need to apply for a personal budget through social care for this to continue.  We can answer any questions you have at your annual review, giving you plenty of time to find out the information you need.</a:t>
          </a:r>
        </a:p>
      </dgm:t>
    </dgm:pt>
    <dgm:pt modelId="{AA6957E7-452D-49BF-9089-7FB694AC4903}" type="parTrans" cxnId="{14ECAA1E-F9FB-4FF3-A7F3-A468FE2F7D66}">
      <dgm:prSet/>
      <dgm:spPr/>
    </dgm:pt>
    <dgm:pt modelId="{DA4FEB2B-DACE-42D9-8704-7C4E75C8E494}" type="sibTrans" cxnId="{14ECAA1E-F9FB-4FF3-A7F3-A468FE2F7D66}">
      <dgm:prSet/>
      <dgm:spPr/>
    </dgm:pt>
    <dgm:pt modelId="{2110F606-F6D9-4F75-8DC0-5D0C6ACA4FA9}">
      <dgm:prSet phldr="0"/>
      <dgm:spPr/>
      <dgm:t>
        <a:bodyPr/>
        <a:lstStyle/>
        <a:p>
          <a:pPr rtl="0"/>
          <a:r>
            <a:rPr lang="en-US">
              <a:latin typeface="Calibri"/>
              <a:cs typeface="Calibri"/>
            </a:rPr>
            <a:t>Mental Capacity - this will be covered as part of your Preparation for Adulthood from Year-9.  What does this mean as a college student?  There are very few, if any, students at the college who do not have the capacity to make a decision.  If you as a parent/carer are the nominee for PIP, this does not mean that you can make decisions on behalf of your son/daughter.</a:t>
          </a:r>
        </a:p>
      </dgm:t>
    </dgm:pt>
    <dgm:pt modelId="{A03FF888-9ED2-45C8-BE0C-C76A5B806BB6}" type="parTrans" cxnId="{B1C60906-A633-4BEF-B5AE-7EEBF5FD912E}">
      <dgm:prSet/>
      <dgm:spPr/>
    </dgm:pt>
    <dgm:pt modelId="{BE433A52-BED9-4672-88EA-8F5A141A08AB}" type="sibTrans" cxnId="{B1C60906-A633-4BEF-B5AE-7EEBF5FD912E}">
      <dgm:prSet/>
      <dgm:spPr/>
    </dgm:pt>
    <dgm:pt modelId="{4B8563A7-BE46-40E6-A3BC-ABBA03363735}">
      <dgm:prSet phldr="0"/>
      <dgm:spPr/>
      <dgm:t>
        <a:bodyPr/>
        <a:lstStyle/>
        <a:p>
          <a:pPr rtl="0"/>
          <a:r>
            <a:rPr lang="en-US">
              <a:latin typeface="Calibri"/>
              <a:cs typeface="Calibri"/>
            </a:rPr>
            <a:t>Transitions Social Care – we are encouraged to make referrals to the Transition team as early as possible, if a referral to the team has not been made by your Year-12 annual review, we will discuss this with you.</a:t>
          </a:r>
        </a:p>
      </dgm:t>
    </dgm:pt>
    <dgm:pt modelId="{68D005DC-16F7-4304-80CB-9240605DE3CE}" type="parTrans" cxnId="{CC8EF139-896A-4FCE-BB51-2F9E3FF3DA49}">
      <dgm:prSet/>
      <dgm:spPr/>
    </dgm:pt>
    <dgm:pt modelId="{008BC571-BA45-4C79-96CE-A8CA3AAECB00}" type="sibTrans" cxnId="{CC8EF139-896A-4FCE-BB51-2F9E3FF3DA49}">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492D95C2-494D-4781-A717-34B05C929713}" type="pres">
      <dgm:prSet presAssocID="{909E5663-EE84-4307-94C6-7521C32C1A1F}" presName="parentText" presStyleLbl="node1" presStyleIdx="0" presStyleCnt="5">
        <dgm:presLayoutVars>
          <dgm:chMax val="0"/>
          <dgm:bulletEnabled val="1"/>
        </dgm:presLayoutVars>
      </dgm:prSet>
      <dgm:spPr/>
      <dgm:t>
        <a:bodyPr/>
        <a:lstStyle/>
        <a:p>
          <a:endParaRPr lang="en-US"/>
        </a:p>
      </dgm:t>
    </dgm:pt>
    <dgm:pt modelId="{063DB5CD-F8AD-456D-9203-9F5E30C910C3}" type="pres">
      <dgm:prSet presAssocID="{166AAB66-AA2D-4B0D-A140-9EED30455270}" presName="spacer" presStyleCnt="0"/>
      <dgm:spPr/>
    </dgm:pt>
    <dgm:pt modelId="{0FDF8EFD-8264-4BF5-9921-B16054D0352D}" type="pres">
      <dgm:prSet presAssocID="{36FECE54-0150-4FE8-A1C4-4C51B501913C}" presName="parentText" presStyleLbl="node1" presStyleIdx="1" presStyleCnt="5">
        <dgm:presLayoutVars>
          <dgm:chMax val="0"/>
          <dgm:bulletEnabled val="1"/>
        </dgm:presLayoutVars>
      </dgm:prSet>
      <dgm:spPr/>
      <dgm:t>
        <a:bodyPr/>
        <a:lstStyle/>
        <a:p>
          <a:endParaRPr lang="en-US"/>
        </a:p>
      </dgm:t>
    </dgm:pt>
    <dgm:pt modelId="{F7AA2D6B-84C2-4A0C-9412-DE1E80BCFA76}" type="pres">
      <dgm:prSet presAssocID="{9613367C-A32D-49BD-8DE3-8C4AEC23D3BA}" presName="spacer" presStyleCnt="0"/>
      <dgm:spPr/>
    </dgm:pt>
    <dgm:pt modelId="{5581069F-3726-4D2A-8D72-1598F6D1C223}" type="pres">
      <dgm:prSet presAssocID="{1A39725C-37E6-4EAA-89D9-522FA8CB5B21}" presName="parentText" presStyleLbl="node1" presStyleIdx="2" presStyleCnt="5">
        <dgm:presLayoutVars>
          <dgm:chMax val="0"/>
          <dgm:bulletEnabled val="1"/>
        </dgm:presLayoutVars>
      </dgm:prSet>
      <dgm:spPr/>
      <dgm:t>
        <a:bodyPr/>
        <a:lstStyle/>
        <a:p>
          <a:endParaRPr lang="en-US"/>
        </a:p>
      </dgm:t>
    </dgm:pt>
    <dgm:pt modelId="{60910A3E-15DD-478A-8FA6-7762DB689D3C}" type="pres">
      <dgm:prSet presAssocID="{DA4FEB2B-DACE-42D9-8704-7C4E75C8E494}" presName="spacer" presStyleCnt="0"/>
      <dgm:spPr/>
    </dgm:pt>
    <dgm:pt modelId="{58C6DC5C-D17E-4DD0-B47C-837243CADA09}" type="pres">
      <dgm:prSet presAssocID="{2110F606-F6D9-4F75-8DC0-5D0C6ACA4FA9}" presName="parentText" presStyleLbl="node1" presStyleIdx="3" presStyleCnt="5">
        <dgm:presLayoutVars>
          <dgm:chMax val="0"/>
          <dgm:bulletEnabled val="1"/>
        </dgm:presLayoutVars>
      </dgm:prSet>
      <dgm:spPr/>
      <dgm:t>
        <a:bodyPr/>
        <a:lstStyle/>
        <a:p>
          <a:endParaRPr lang="en-US"/>
        </a:p>
      </dgm:t>
    </dgm:pt>
    <dgm:pt modelId="{CF4E1384-0001-41F6-8273-42FFB18F3437}" type="pres">
      <dgm:prSet presAssocID="{BE433A52-BED9-4672-88EA-8F5A141A08AB}" presName="spacer" presStyleCnt="0"/>
      <dgm:spPr/>
    </dgm:pt>
    <dgm:pt modelId="{33C5E8E4-DCEB-4C9F-B3B3-40A1368D13B4}" type="pres">
      <dgm:prSet presAssocID="{4B8563A7-BE46-40E6-A3BC-ABBA03363735}" presName="parentText" presStyleLbl="node1" presStyleIdx="4" presStyleCnt="5">
        <dgm:presLayoutVars>
          <dgm:chMax val="0"/>
          <dgm:bulletEnabled val="1"/>
        </dgm:presLayoutVars>
      </dgm:prSet>
      <dgm:spPr/>
      <dgm:t>
        <a:bodyPr/>
        <a:lstStyle/>
        <a:p>
          <a:endParaRPr lang="en-US"/>
        </a:p>
      </dgm:t>
    </dgm:pt>
  </dgm:ptLst>
  <dgm:cxnLst>
    <dgm:cxn modelId="{15AC967D-0770-40FB-B155-8D887CA89FEE}" type="presOf" srcId="{1A39725C-37E6-4EAA-89D9-522FA8CB5B21}" destId="{5581069F-3726-4D2A-8D72-1598F6D1C223}" srcOrd="0" destOrd="0" presId="urn:microsoft.com/office/officeart/2005/8/layout/vList2"/>
    <dgm:cxn modelId="{14ECAA1E-F9FB-4FF3-A7F3-A468FE2F7D66}" srcId="{8D064D81-006F-4DC7-93A6-0BE1D60DAA1A}" destId="{1A39725C-37E6-4EAA-89D9-522FA8CB5B21}" srcOrd="2" destOrd="0" parTransId="{AA6957E7-452D-49BF-9089-7FB694AC4903}" sibTransId="{DA4FEB2B-DACE-42D9-8704-7C4E75C8E494}"/>
    <dgm:cxn modelId="{B1C60906-A633-4BEF-B5AE-7EEBF5FD912E}" srcId="{8D064D81-006F-4DC7-93A6-0BE1D60DAA1A}" destId="{2110F606-F6D9-4F75-8DC0-5D0C6ACA4FA9}" srcOrd="3" destOrd="0" parTransId="{A03FF888-9ED2-45C8-BE0C-C76A5B806BB6}" sibTransId="{BE433A52-BED9-4672-88EA-8F5A141A08AB}"/>
    <dgm:cxn modelId="{9B86FB39-FCCB-499E-9A66-00A00D091FFF}" srcId="{8D064D81-006F-4DC7-93A6-0BE1D60DAA1A}" destId="{36FECE54-0150-4FE8-A1C4-4C51B501913C}" srcOrd="1" destOrd="0" parTransId="{E7B4D843-FD31-4B00-B30F-5FEC2381BB6D}" sibTransId="{9613367C-A32D-49BD-8DE3-8C4AEC23D3BA}"/>
    <dgm:cxn modelId="{9ADBE7E5-85D8-44A2-BE8B-B9FAC91B5635}" srcId="{8D064D81-006F-4DC7-93A6-0BE1D60DAA1A}" destId="{909E5663-EE84-4307-94C6-7521C32C1A1F}" srcOrd="0" destOrd="0" parTransId="{70352875-4C7C-4F7D-9F69-CEDC5ECA7A43}" sibTransId="{166AAB66-AA2D-4B0D-A140-9EED30455270}"/>
    <dgm:cxn modelId="{CC8EF139-896A-4FCE-BB51-2F9E3FF3DA49}" srcId="{8D064D81-006F-4DC7-93A6-0BE1D60DAA1A}" destId="{4B8563A7-BE46-40E6-A3BC-ABBA03363735}" srcOrd="4" destOrd="0" parTransId="{68D005DC-16F7-4304-80CB-9240605DE3CE}" sibTransId="{008BC571-BA45-4C79-96CE-A8CA3AAECB00}"/>
    <dgm:cxn modelId="{0C5E763C-6714-49F6-8ED2-D475E53E25EF}" type="presOf" srcId="{36FECE54-0150-4FE8-A1C4-4C51B501913C}" destId="{0FDF8EFD-8264-4BF5-9921-B16054D0352D}" srcOrd="0" destOrd="0" presId="urn:microsoft.com/office/officeart/2005/8/layout/vList2"/>
    <dgm:cxn modelId="{736358CB-11BF-46D0-9875-9F63C247B619}" type="presOf" srcId="{4B8563A7-BE46-40E6-A3BC-ABBA03363735}" destId="{33C5E8E4-DCEB-4C9F-B3B3-40A1368D13B4}" srcOrd="0" destOrd="0" presId="urn:microsoft.com/office/officeart/2005/8/layout/vList2"/>
    <dgm:cxn modelId="{C6FCFB25-5321-43AA-829C-EFB85B3E76BC}" type="presOf" srcId="{909E5663-EE84-4307-94C6-7521C32C1A1F}" destId="{492D95C2-494D-4781-A717-34B05C929713}" srcOrd="0" destOrd="0" presId="urn:microsoft.com/office/officeart/2005/8/layout/vList2"/>
    <dgm:cxn modelId="{A593FF9F-C56F-4E50-8215-9754EE5AD5E7}" type="presOf" srcId="{2110F606-F6D9-4F75-8DC0-5D0C6ACA4FA9}" destId="{58C6DC5C-D17E-4DD0-B47C-837243CADA09}"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72D4CF13-738B-4609-AF1D-EFD968051F72}" type="presParOf" srcId="{2D0501F8-088A-4325-95B4-6052C61D845D}" destId="{492D95C2-494D-4781-A717-34B05C929713}" srcOrd="0" destOrd="0" presId="urn:microsoft.com/office/officeart/2005/8/layout/vList2"/>
    <dgm:cxn modelId="{FBF5D99D-E21F-4256-8733-BE3D9272A84A}" type="presParOf" srcId="{2D0501F8-088A-4325-95B4-6052C61D845D}" destId="{063DB5CD-F8AD-456D-9203-9F5E30C910C3}" srcOrd="1" destOrd="0" presId="urn:microsoft.com/office/officeart/2005/8/layout/vList2"/>
    <dgm:cxn modelId="{647C13CF-12E7-4F46-A814-354049DFC63D}" type="presParOf" srcId="{2D0501F8-088A-4325-95B4-6052C61D845D}" destId="{0FDF8EFD-8264-4BF5-9921-B16054D0352D}" srcOrd="2" destOrd="0" presId="urn:microsoft.com/office/officeart/2005/8/layout/vList2"/>
    <dgm:cxn modelId="{750E249F-8CAD-461F-9089-C2196EB8B2DF}" type="presParOf" srcId="{2D0501F8-088A-4325-95B4-6052C61D845D}" destId="{F7AA2D6B-84C2-4A0C-9412-DE1E80BCFA76}" srcOrd="3" destOrd="0" presId="urn:microsoft.com/office/officeart/2005/8/layout/vList2"/>
    <dgm:cxn modelId="{C0162EBA-A117-4774-98DC-E949F55CD0BC}" type="presParOf" srcId="{2D0501F8-088A-4325-95B4-6052C61D845D}" destId="{5581069F-3726-4D2A-8D72-1598F6D1C223}" srcOrd="4" destOrd="0" presId="urn:microsoft.com/office/officeart/2005/8/layout/vList2"/>
    <dgm:cxn modelId="{93000F2A-7D33-44ED-AA03-FE1E20D3FAC5}" type="presParOf" srcId="{2D0501F8-088A-4325-95B4-6052C61D845D}" destId="{60910A3E-15DD-478A-8FA6-7762DB689D3C}" srcOrd="5" destOrd="0" presId="urn:microsoft.com/office/officeart/2005/8/layout/vList2"/>
    <dgm:cxn modelId="{DB909F1E-1FE1-4383-A68F-B75FC2E86AC9}" type="presParOf" srcId="{2D0501F8-088A-4325-95B4-6052C61D845D}" destId="{58C6DC5C-D17E-4DD0-B47C-837243CADA09}" srcOrd="6" destOrd="0" presId="urn:microsoft.com/office/officeart/2005/8/layout/vList2"/>
    <dgm:cxn modelId="{B507C7E7-41CE-4F4F-AF5F-3BBCF4380E6C}" type="presParOf" srcId="{2D0501F8-088A-4325-95B4-6052C61D845D}" destId="{CF4E1384-0001-41F6-8273-42FFB18F3437}" srcOrd="7" destOrd="0" presId="urn:microsoft.com/office/officeart/2005/8/layout/vList2"/>
    <dgm:cxn modelId="{4454E7FF-7D18-4862-8437-22D65882CFE6}" type="presParOf" srcId="{2D0501F8-088A-4325-95B4-6052C61D845D}" destId="{33C5E8E4-DCEB-4C9F-B3B3-40A1368D13B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9E5663-EE84-4307-94C6-7521C32C1A1F}">
      <dgm:prSet/>
      <dgm:spPr/>
      <dgm:t>
        <a:bodyPr/>
        <a:lstStyle/>
        <a:p>
          <a:pPr rtl="0"/>
          <a:r>
            <a:rPr lang="en-US">
              <a:latin typeface="Calibri"/>
              <a:cs typeface="Calibri"/>
            </a:rPr>
            <a:t>Queens Drive Campus,</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5AC089C4-84CF-413F-8260-21398B88839E}">
      <dgm:prSet phldr="0"/>
      <dgm:spPr/>
      <dgm:t>
        <a:bodyPr/>
        <a:lstStyle/>
        <a:p>
          <a:pPr rtl="0"/>
          <a:r>
            <a:rPr lang="en-US">
              <a:latin typeface="Calibri"/>
              <a:cs typeface="Calibri"/>
            </a:rPr>
            <a:t>A Levels and GCSEs</a:t>
          </a:r>
        </a:p>
      </dgm:t>
    </dgm:pt>
    <dgm:pt modelId="{7A64E8A2-5AB9-40A3-BEE2-B4B0E6706759}" type="parTrans" cxnId="{18486339-40D6-4F45-B21F-32CE7BCA60EF}">
      <dgm:prSet/>
      <dgm:spPr/>
    </dgm:pt>
    <dgm:pt modelId="{C67E0F6B-B4E8-4FA9-83BF-9EE5AA0BF70A}" type="sibTrans" cxnId="{18486339-40D6-4F45-B21F-32CE7BCA60EF}">
      <dgm:prSet/>
      <dgm:spPr/>
    </dgm:pt>
    <dgm:pt modelId="{F3A199B6-CF62-4665-85D9-F7F2B25D747A}">
      <dgm:prSet phldr="0"/>
      <dgm:spPr/>
      <dgm:t>
        <a:bodyPr/>
        <a:lstStyle/>
        <a:p>
          <a:pPr rtl="0"/>
          <a:r>
            <a:rPr lang="en-US">
              <a:latin typeface="Calibri"/>
              <a:cs typeface="Calibri"/>
            </a:rPr>
            <a:t>Vocational courses at all levels across: Health &amp; Social Care; Childcare; Sport; Public Services: Performing Arts; Art &amp; Design</a:t>
          </a:r>
        </a:p>
      </dgm:t>
    </dgm:pt>
    <dgm:pt modelId="{27081B99-D414-4112-8392-68A79766B911}" type="parTrans" cxnId="{10A9735D-6355-40D9-A4C7-D04C46BDDB92}">
      <dgm:prSet/>
      <dgm:spPr/>
    </dgm:pt>
    <dgm:pt modelId="{8E59A3EE-FD71-4472-8482-57D05A90A6A5}" type="sibTrans" cxnId="{10A9735D-6355-40D9-A4C7-D04C46BDDB92}">
      <dgm:prSet/>
      <dgm:spPr/>
    </dgm:pt>
    <dgm:pt modelId="{83E2EFA8-EE3D-4110-8223-5F3B25F98031}">
      <dgm:prSet phldr="0"/>
      <dgm:spPr/>
      <dgm:t>
        <a:bodyPr/>
        <a:lstStyle/>
        <a:p>
          <a:pPr rtl="0"/>
          <a:r>
            <a:rPr lang="en-US">
              <a:latin typeface="Calibri"/>
              <a:cs typeface="Calibri"/>
            </a:rPr>
            <a:t>T levels and Apprenticeships</a:t>
          </a:r>
        </a:p>
      </dgm:t>
    </dgm:pt>
    <dgm:pt modelId="{725C1561-4AD9-4CE6-BF73-023DBEA8D978}" type="parTrans" cxnId="{609498EF-6411-4134-A6EC-7E6121AD09EA}">
      <dgm:prSet/>
      <dgm:spPr/>
    </dgm:pt>
    <dgm:pt modelId="{5910A2A7-4333-4469-88E7-2E6DD1483435}" type="sibTrans" cxnId="{609498EF-6411-4134-A6EC-7E6121AD09EA}">
      <dgm:prSet/>
      <dgm:spPr/>
    </dgm:pt>
    <dgm:pt modelId="{77E58FC4-8D13-424A-A382-4D79CD1AFC14}">
      <dgm:prSet phldr="0"/>
      <dgm:spPr/>
      <dgm:t>
        <a:bodyPr/>
        <a:lstStyle/>
        <a:p>
          <a:pPr rtl="0"/>
          <a:r>
            <a:rPr lang="en-US">
              <a:latin typeface="Calibri"/>
              <a:cs typeface="Calibri"/>
            </a:rPr>
            <a:t>Evolve@ New College, a course specifically for young people who have not been able to access mainstream education.</a:t>
          </a:r>
        </a:p>
      </dgm:t>
    </dgm:pt>
    <dgm:pt modelId="{5F87E5DD-8035-4564-AFCD-C4CE03D1A56A}" type="parTrans" cxnId="{44279E07-6E27-4D91-83DA-FEEAEEF9119D}">
      <dgm:prSet/>
      <dgm:spPr/>
    </dgm:pt>
    <dgm:pt modelId="{F263B4AD-3C64-47CE-8344-F2DA5B257DA0}" type="sibTrans" cxnId="{44279E07-6E27-4D91-83DA-FEEAEEF9119D}">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492D95C2-494D-4781-A717-34B05C929713}" type="pres">
      <dgm:prSet presAssocID="{909E5663-EE84-4307-94C6-7521C32C1A1F}" presName="parentText" presStyleLbl="node1" presStyleIdx="0" presStyleCnt="1">
        <dgm:presLayoutVars>
          <dgm:chMax val="0"/>
          <dgm:bulletEnabled val="1"/>
        </dgm:presLayoutVars>
      </dgm:prSet>
      <dgm:spPr/>
      <dgm:t>
        <a:bodyPr/>
        <a:lstStyle/>
        <a:p>
          <a:endParaRPr lang="en-US"/>
        </a:p>
      </dgm:t>
    </dgm:pt>
    <dgm:pt modelId="{6C9DDEF3-FDA8-4D90-86DE-8E03843DF40E}" type="pres">
      <dgm:prSet presAssocID="{909E5663-EE84-4307-94C6-7521C32C1A1F}" presName="childText" presStyleLbl="revTx" presStyleIdx="0" presStyleCnt="1">
        <dgm:presLayoutVars>
          <dgm:bulletEnabled val="1"/>
        </dgm:presLayoutVars>
      </dgm:prSet>
      <dgm:spPr/>
      <dgm:t>
        <a:bodyPr/>
        <a:lstStyle/>
        <a:p>
          <a:endParaRPr lang="en-US"/>
        </a:p>
      </dgm:t>
    </dgm:pt>
  </dgm:ptLst>
  <dgm:cxnLst>
    <dgm:cxn modelId="{9ADBE7E5-85D8-44A2-BE8B-B9FAC91B5635}" srcId="{8D064D81-006F-4DC7-93A6-0BE1D60DAA1A}" destId="{909E5663-EE84-4307-94C6-7521C32C1A1F}" srcOrd="0" destOrd="0" parTransId="{70352875-4C7C-4F7D-9F69-CEDC5ECA7A43}" sibTransId="{166AAB66-AA2D-4B0D-A140-9EED30455270}"/>
    <dgm:cxn modelId="{0CEC733F-40EB-4412-8159-90493BF5D496}" type="presOf" srcId="{83E2EFA8-EE3D-4110-8223-5F3B25F98031}" destId="{6C9DDEF3-FDA8-4D90-86DE-8E03843DF40E}" srcOrd="0" destOrd="2" presId="urn:microsoft.com/office/officeart/2005/8/layout/vList2"/>
    <dgm:cxn modelId="{10A9735D-6355-40D9-A4C7-D04C46BDDB92}" srcId="{909E5663-EE84-4307-94C6-7521C32C1A1F}" destId="{F3A199B6-CF62-4665-85D9-F7F2B25D747A}" srcOrd="1" destOrd="0" parTransId="{27081B99-D414-4112-8392-68A79766B911}" sibTransId="{8E59A3EE-FD71-4472-8482-57D05A90A6A5}"/>
    <dgm:cxn modelId="{915D4E9D-F1F5-40C6-923F-65CD33C04EB8}" type="presOf" srcId="{5AC089C4-84CF-413F-8260-21398B88839E}" destId="{6C9DDEF3-FDA8-4D90-86DE-8E03843DF40E}"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CDA975BE-9D19-4CFB-A7A7-36BE4FE1F615}" type="presOf" srcId="{77E58FC4-8D13-424A-A382-4D79CD1AFC14}" destId="{6C9DDEF3-FDA8-4D90-86DE-8E03843DF40E}" srcOrd="0" destOrd="3" presId="urn:microsoft.com/office/officeart/2005/8/layout/vList2"/>
    <dgm:cxn modelId="{CE80DC3A-147B-4604-85A0-222B39BCB28A}" type="presOf" srcId="{909E5663-EE84-4307-94C6-7521C32C1A1F}" destId="{492D95C2-494D-4781-A717-34B05C929713}" srcOrd="0" destOrd="0" presId="urn:microsoft.com/office/officeart/2005/8/layout/vList2"/>
    <dgm:cxn modelId="{44279E07-6E27-4D91-83DA-FEEAEEF9119D}" srcId="{909E5663-EE84-4307-94C6-7521C32C1A1F}" destId="{77E58FC4-8D13-424A-A382-4D79CD1AFC14}" srcOrd="3" destOrd="0" parTransId="{5F87E5DD-8035-4564-AFCD-C4CE03D1A56A}" sibTransId="{F263B4AD-3C64-47CE-8344-F2DA5B257DA0}"/>
    <dgm:cxn modelId="{18486339-40D6-4F45-B21F-32CE7BCA60EF}" srcId="{909E5663-EE84-4307-94C6-7521C32C1A1F}" destId="{5AC089C4-84CF-413F-8260-21398B88839E}" srcOrd="0" destOrd="0" parTransId="{7A64E8A2-5AB9-40A3-BEE2-B4B0E6706759}" sibTransId="{C67E0F6B-B4E8-4FA9-83BF-9EE5AA0BF70A}"/>
    <dgm:cxn modelId="{2A3A1FCA-2D40-44EA-9E38-B480F1D92A42}" type="presOf" srcId="{F3A199B6-CF62-4665-85D9-F7F2B25D747A}" destId="{6C9DDEF3-FDA8-4D90-86DE-8E03843DF40E}" srcOrd="0" destOrd="1" presId="urn:microsoft.com/office/officeart/2005/8/layout/vList2"/>
    <dgm:cxn modelId="{609498EF-6411-4134-A6EC-7E6121AD09EA}" srcId="{909E5663-EE84-4307-94C6-7521C32C1A1F}" destId="{83E2EFA8-EE3D-4110-8223-5F3B25F98031}" srcOrd="2" destOrd="0" parTransId="{725C1561-4AD9-4CE6-BF73-023DBEA8D978}" sibTransId="{5910A2A7-4333-4469-88E7-2E6DD1483435}"/>
    <dgm:cxn modelId="{5B964347-FBAF-4011-9CD1-4A0F212BF0FD}" type="presParOf" srcId="{2D0501F8-088A-4325-95B4-6052C61D845D}" destId="{492D95C2-494D-4781-A717-34B05C929713}" srcOrd="0" destOrd="0" presId="urn:microsoft.com/office/officeart/2005/8/layout/vList2"/>
    <dgm:cxn modelId="{96D1DBBC-640E-4B90-971A-0BD2608E4519}" type="presParOf" srcId="{2D0501F8-088A-4325-95B4-6052C61D845D}" destId="{6C9DDEF3-FDA8-4D90-86DE-8E03843DF40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North Star,</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F23BA51B-C003-4F17-A111-B770C157D131}">
      <dgm:prSet phldr="0"/>
      <dgm:spPr/>
      <dgm:t>
        <a:bodyPr/>
        <a:lstStyle/>
        <a:p>
          <a:pPr rtl="0"/>
          <a:r>
            <a:rPr lang="en-US">
              <a:latin typeface="Calibri"/>
              <a:cs typeface="Calibri"/>
            </a:rPr>
            <a:t>Construction trades: carpentry, plumbing, brickwork &amp; electrical installation</a:t>
          </a:r>
        </a:p>
      </dgm:t>
    </dgm:pt>
    <dgm:pt modelId="{D0336C57-E9D2-4C5A-95D7-D026A5886CAE}" type="parTrans" cxnId="{4C8724A9-DA01-4AA0-B928-A3DE9562572C}">
      <dgm:prSet/>
      <dgm:spPr/>
    </dgm:pt>
    <dgm:pt modelId="{572805DE-3619-4D0C-B1A8-42748C5450D8}" type="sibTrans" cxnId="{4C8724A9-DA01-4AA0-B928-A3DE9562572C}">
      <dgm:prSet/>
      <dgm:spPr/>
    </dgm:pt>
    <dgm:pt modelId="{F21642C0-8C20-4C87-A4E1-1BE84A93E63F}">
      <dgm:prSet phldr="0"/>
      <dgm:spPr/>
      <dgm:t>
        <a:bodyPr/>
        <a:lstStyle/>
        <a:p>
          <a:pPr rtl="0"/>
          <a:r>
            <a:rPr lang="en-US">
              <a:latin typeface="Calibri"/>
              <a:cs typeface="Calibri"/>
            </a:rPr>
            <a:t>Travel &amp; Tourism</a:t>
          </a:r>
        </a:p>
      </dgm:t>
    </dgm:pt>
    <dgm:pt modelId="{EAD5E628-7092-4EC1-AECB-1AA4158C53AE}" type="parTrans" cxnId="{A44551F8-9D76-4F62-A524-64E6A6C1A1B0}">
      <dgm:prSet/>
      <dgm:spPr/>
    </dgm:pt>
    <dgm:pt modelId="{F345D5E0-C022-48E7-9EF0-23CBF3052ED8}" type="sibTrans" cxnId="{A44551F8-9D76-4F62-A524-64E6A6C1A1B0}">
      <dgm:prSet/>
      <dgm:spPr/>
    </dgm:pt>
    <dgm:pt modelId="{66575758-ACA1-484D-8C09-0482B9FD25A3}">
      <dgm:prSet phldr="0"/>
      <dgm:spPr/>
      <dgm:t>
        <a:bodyPr/>
        <a:lstStyle/>
        <a:p>
          <a:pPr rtl="0"/>
          <a:r>
            <a:rPr lang="en-US">
              <a:latin typeface="Calibri"/>
              <a:cs typeface="Calibri"/>
            </a:rPr>
            <a:t>Business, Computing, Media &amp; Digital</a:t>
          </a:r>
        </a:p>
      </dgm:t>
    </dgm:pt>
    <dgm:pt modelId="{DF42932A-DA44-4400-88E2-DD0575BE736C}" type="parTrans" cxnId="{2DA3AC61-C50D-4CAB-8FFD-46651272C0D9}">
      <dgm:prSet/>
      <dgm:spPr/>
    </dgm:pt>
    <dgm:pt modelId="{FB187DB2-4051-4625-BBC2-5682099AFE8A}" type="sibTrans" cxnId="{2DA3AC61-C50D-4CAB-8FFD-46651272C0D9}">
      <dgm:prSet/>
      <dgm:spPr/>
    </dgm:pt>
    <dgm:pt modelId="{90EB5E18-3C8E-4399-A0AC-2F516FF09A8C}">
      <dgm:prSet phldr="0"/>
      <dgm:spPr/>
      <dgm:t>
        <a:bodyPr/>
        <a:lstStyle/>
        <a:p>
          <a:pPr rtl="0"/>
          <a:r>
            <a:rPr lang="en-US">
              <a:latin typeface="Calibri"/>
              <a:cs typeface="Calibri"/>
            </a:rPr>
            <a:t>Animal Care</a:t>
          </a:r>
        </a:p>
      </dgm:t>
    </dgm:pt>
    <dgm:pt modelId="{FC6A6A2B-3100-4429-B9C5-0C4DB789AC83}" type="parTrans" cxnId="{D9A9DBE3-EBD1-4158-8159-96E8DBCEF796}">
      <dgm:prSet/>
      <dgm:spPr/>
    </dgm:pt>
    <dgm:pt modelId="{83122B80-4A9E-4A21-A0A3-25CA10C928D7}" type="sibTrans" cxnId="{D9A9DBE3-EBD1-4158-8159-96E8DBCEF796}">
      <dgm:prSet/>
      <dgm:spPr/>
    </dgm:pt>
    <dgm:pt modelId="{7F026F73-491C-4C09-BF54-802A459C9AFC}">
      <dgm:prSet phldr="0"/>
      <dgm:spPr/>
      <dgm:t>
        <a:bodyPr/>
        <a:lstStyle/>
        <a:p>
          <a:pPr rtl="0"/>
          <a:r>
            <a:rPr lang="en-US">
              <a:latin typeface="Calibri"/>
              <a:cs typeface="Calibri"/>
            </a:rPr>
            <a:t>Foundation Learning and Supported Internships</a:t>
          </a:r>
        </a:p>
      </dgm:t>
    </dgm:pt>
    <dgm:pt modelId="{31BEB549-4263-444C-A567-402C09F22ADA}" type="parTrans" cxnId="{7FF282FB-412E-4AEC-A07F-004D9EF89EAE}">
      <dgm:prSet/>
      <dgm:spPr/>
    </dgm:pt>
    <dgm:pt modelId="{48675250-D82C-4918-A89E-860643B69C6A}" type="sibTrans" cxnId="{7FF282FB-412E-4AEC-A07F-004D9EF89EAE}">
      <dgm:prSet/>
      <dgm:spPr/>
    </dgm:pt>
    <dgm:pt modelId="{EA02D5BA-B8E6-47D5-BA4C-EBF62B40E89D}">
      <dgm:prSet phldr="0"/>
      <dgm:spPr/>
      <dgm:t>
        <a:bodyPr/>
        <a:lstStyle/>
        <a:p>
          <a:r>
            <a:rPr lang="en-US">
              <a:latin typeface="Calibri"/>
              <a:cs typeface="Calibri"/>
            </a:rPr>
            <a:t>Apprenticeships</a:t>
          </a:r>
        </a:p>
      </dgm:t>
    </dgm:pt>
    <dgm:pt modelId="{4CF48BDB-550A-436B-9BB9-A0321F4CE5CB}" type="parTrans" cxnId="{3EB2E430-56A6-4CD6-A077-579C0C48C360}">
      <dgm:prSet/>
      <dgm:spPr/>
    </dgm:pt>
    <dgm:pt modelId="{6BC82D98-A0E6-4822-8B9F-2E20F19A393D}" type="sibTrans" cxnId="{3EB2E430-56A6-4CD6-A077-579C0C48C360}">
      <dgm:prSet/>
      <dgm:spPr/>
    </dgm:pt>
    <dgm:pt modelId="{7253FD2D-65ED-4CF0-8C77-F11381609C46}">
      <dgm:prSet phldr="0"/>
      <dgm:spPr/>
      <dgm:t>
        <a:bodyPr/>
        <a:lstStyle/>
        <a:p>
          <a:pPr rtl="0"/>
          <a:r>
            <a:rPr lang="en-US">
              <a:latin typeface="Calibri"/>
              <a:cs typeface="Calibri"/>
            </a:rPr>
            <a:t>Motor vehicle and Engineering</a:t>
          </a:r>
          <a:endParaRPr lang="en-US">
            <a:latin typeface="Century Gothic" panose="020B0502020202020204"/>
          </a:endParaRPr>
        </a:p>
      </dgm:t>
    </dgm:pt>
    <dgm:pt modelId="{1C35BFB0-607F-4C85-B22F-172B1583ABF6}" type="parTrans" cxnId="{1DE59827-6C69-4CB0-9969-C2BFD213190F}">
      <dgm:prSet/>
      <dgm:spPr/>
    </dgm:pt>
    <dgm:pt modelId="{BACBD3E5-7304-45CB-B0EF-97C76BFDF691}" type="sibTrans" cxnId="{1DE59827-6C69-4CB0-9969-C2BFD213190F}">
      <dgm:prSet/>
      <dgm:spPr/>
    </dgm:pt>
    <dgm:pt modelId="{F306E33F-2F2D-4847-A4C0-F311AFE44103}">
      <dgm:prSet phldr="0"/>
      <dgm:spPr/>
      <dgm:t>
        <a:bodyPr/>
        <a:lstStyle/>
        <a:p>
          <a:pPr rtl="0"/>
          <a:r>
            <a:rPr lang="en-US">
              <a:latin typeface="Calibri"/>
              <a:cs typeface="Calibri"/>
            </a:rPr>
            <a:t>Hair &amp; Beauty &amp; Media Make Up</a:t>
          </a:r>
        </a:p>
      </dgm:t>
    </dgm:pt>
    <dgm:pt modelId="{20F1751E-F10A-41A5-9D10-B828D2EC6628}" type="parTrans" cxnId="{B94E4695-558E-47FA-8E0F-0DCD2109A140}">
      <dgm:prSet/>
      <dgm:spPr/>
    </dgm:pt>
    <dgm:pt modelId="{52D92231-4E4E-484B-A612-21296CFE72F8}" type="sibTrans" cxnId="{B94E4695-558E-47FA-8E0F-0DCD2109A140}">
      <dgm:prSet/>
      <dgm:spPr/>
    </dgm:pt>
    <dgm:pt modelId="{0B34B6AA-3BEF-47FA-ADE9-80B8E8A4C936}">
      <dgm:prSet phldr="0"/>
      <dgm:spPr/>
      <dgm:t>
        <a:bodyPr/>
        <a:lstStyle/>
        <a:p>
          <a:pPr rtl="0"/>
          <a:r>
            <a:rPr lang="en-US">
              <a:latin typeface="Calibri"/>
              <a:cs typeface="Calibri"/>
            </a:rPr>
            <a:t>Hospitality &amp; Catering</a:t>
          </a:r>
        </a:p>
      </dgm:t>
    </dgm:pt>
    <dgm:pt modelId="{B1D538A9-6E17-4575-BFB8-F415124A0FB3}" type="parTrans" cxnId="{D4F952BA-C701-471F-A524-A9B4448D34EA}">
      <dgm:prSet/>
      <dgm:spPr/>
    </dgm:pt>
    <dgm:pt modelId="{0272772A-8C86-4D57-8EBB-182C40A5E8D3}" type="sibTrans" cxnId="{D4F952BA-C701-471F-A524-A9B4448D34EA}">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1">
        <dgm:presLayoutVars>
          <dgm:chMax val="0"/>
          <dgm:bulletEnabled val="1"/>
        </dgm:presLayoutVars>
      </dgm:prSet>
      <dgm:spPr/>
      <dgm:t>
        <a:bodyPr/>
        <a:lstStyle/>
        <a:p>
          <a:endParaRPr lang="en-US"/>
        </a:p>
      </dgm:t>
    </dgm:pt>
    <dgm:pt modelId="{D20C8A5D-08CE-4091-91DE-62485B9CF012}" type="pres">
      <dgm:prSet presAssocID="{82538A30-148D-4FC2-849B-6B70B6782BE9}" presName="childText" presStyleLbl="revTx" presStyleIdx="0" presStyleCnt="1">
        <dgm:presLayoutVars>
          <dgm:bulletEnabled val="1"/>
        </dgm:presLayoutVars>
      </dgm:prSet>
      <dgm:spPr/>
      <dgm:t>
        <a:bodyPr/>
        <a:lstStyle/>
        <a:p>
          <a:endParaRPr lang="en-US"/>
        </a:p>
      </dgm:t>
    </dgm:pt>
  </dgm:ptLst>
  <dgm:cxnLst>
    <dgm:cxn modelId="{2DA3AC61-C50D-4CAB-8FFD-46651272C0D9}" srcId="{82538A30-148D-4FC2-849B-6B70B6782BE9}" destId="{66575758-ACA1-484D-8C09-0482B9FD25A3}" srcOrd="6" destOrd="0" parTransId="{DF42932A-DA44-4400-88E2-DD0575BE736C}" sibTransId="{FB187DB2-4051-4625-BBC2-5682099AFE8A}"/>
    <dgm:cxn modelId="{B94E4695-558E-47FA-8E0F-0DCD2109A140}" srcId="{82538A30-148D-4FC2-849B-6B70B6782BE9}" destId="{F306E33F-2F2D-4847-A4C0-F311AFE44103}" srcOrd="3" destOrd="0" parTransId="{20F1751E-F10A-41A5-9D10-B828D2EC6628}" sibTransId="{52D92231-4E4E-484B-A612-21296CFE72F8}"/>
    <dgm:cxn modelId="{4079B026-D00B-4BCD-B32D-D78390E73634}" type="presOf" srcId="{F21642C0-8C20-4C87-A4E1-1BE84A93E63F}" destId="{D20C8A5D-08CE-4091-91DE-62485B9CF012}" srcOrd="0" destOrd="2" presId="urn:microsoft.com/office/officeart/2005/8/layout/vList2"/>
    <dgm:cxn modelId="{D4F952BA-C701-471F-A524-A9B4448D34EA}" srcId="{82538A30-148D-4FC2-849B-6B70B6782BE9}" destId="{0B34B6AA-3BEF-47FA-ADE9-80B8E8A4C936}" srcOrd="5" destOrd="0" parTransId="{B1D538A9-6E17-4575-BFB8-F415124A0FB3}" sibTransId="{0272772A-8C86-4D57-8EBB-182C40A5E8D3}"/>
    <dgm:cxn modelId="{9F3F38A0-ED65-412B-9863-A0BC48DEF93D}" type="presOf" srcId="{82538A30-148D-4FC2-849B-6B70B6782BE9}" destId="{207FFA2B-07B8-485B-930A-D3060CA13D36}" srcOrd="0" destOrd="0" presId="urn:microsoft.com/office/officeart/2005/8/layout/vList2"/>
    <dgm:cxn modelId="{D9A9DBE3-EBD1-4158-8159-96E8DBCEF796}" srcId="{82538A30-148D-4FC2-849B-6B70B6782BE9}" destId="{90EB5E18-3C8E-4399-A0AC-2F516FF09A8C}" srcOrd="4" destOrd="0" parTransId="{FC6A6A2B-3100-4429-B9C5-0C4DB789AC83}" sibTransId="{83122B80-4A9E-4A21-A0A3-25CA10C928D7}"/>
    <dgm:cxn modelId="{FDDCA7A6-3BA4-42D2-B52E-F91D11274EA6}" type="presOf" srcId="{66575758-ACA1-484D-8C09-0482B9FD25A3}" destId="{D20C8A5D-08CE-4091-91DE-62485B9CF012}" srcOrd="0" destOrd="6" presId="urn:microsoft.com/office/officeart/2005/8/layout/vList2"/>
    <dgm:cxn modelId="{2E1CB72A-75C1-4095-817E-A7BD483F4FA5}" type="presOf" srcId="{F23BA51B-C003-4F17-A111-B770C157D131}" destId="{D20C8A5D-08CE-4091-91DE-62485B9CF012}" srcOrd="0" destOrd="0" presId="urn:microsoft.com/office/officeart/2005/8/layout/vList2"/>
    <dgm:cxn modelId="{B2DDD72E-C4CD-40F3-8BF2-D09F134C52F3}" type="presOf" srcId="{7F026F73-491C-4C09-BF54-802A459C9AFC}" destId="{D20C8A5D-08CE-4091-91DE-62485B9CF012}" srcOrd="0" destOrd="7" presId="urn:microsoft.com/office/officeart/2005/8/layout/vList2"/>
    <dgm:cxn modelId="{3EB2E430-56A6-4CD6-A077-579C0C48C360}" srcId="{82538A30-148D-4FC2-849B-6B70B6782BE9}" destId="{EA02D5BA-B8E6-47D5-BA4C-EBF62B40E89D}" srcOrd="8" destOrd="0" parTransId="{4CF48BDB-550A-436B-9BB9-A0321F4CE5CB}" sibTransId="{6BC82D98-A0E6-4822-8B9F-2E20F19A393D}"/>
    <dgm:cxn modelId="{5E53DE9E-CD44-40A9-B875-2CED39038E27}" type="presOf" srcId="{EA02D5BA-B8E6-47D5-BA4C-EBF62B40E89D}" destId="{D20C8A5D-08CE-4091-91DE-62485B9CF012}" srcOrd="0" destOrd="8" presId="urn:microsoft.com/office/officeart/2005/8/layout/vList2"/>
    <dgm:cxn modelId="{4C8724A9-DA01-4AA0-B928-A3DE9562572C}" srcId="{82538A30-148D-4FC2-849B-6B70B6782BE9}" destId="{F23BA51B-C003-4F17-A111-B770C157D131}" srcOrd="0" destOrd="0" parTransId="{D0336C57-E9D2-4C5A-95D7-D026A5886CAE}" sibTransId="{572805DE-3619-4D0C-B1A8-42748C5450D8}"/>
    <dgm:cxn modelId="{7FF282FB-412E-4AEC-A07F-004D9EF89EAE}" srcId="{82538A30-148D-4FC2-849B-6B70B6782BE9}" destId="{7F026F73-491C-4C09-BF54-802A459C9AFC}" srcOrd="7" destOrd="0" parTransId="{31BEB549-4263-444C-A567-402C09F22ADA}" sibTransId="{48675250-D82C-4918-A89E-860643B69C6A}"/>
    <dgm:cxn modelId="{AC43FE8D-326C-4FBA-A486-20E8D783300D}" srcId="{8D064D81-006F-4DC7-93A6-0BE1D60DAA1A}" destId="{82538A30-148D-4FC2-849B-6B70B6782BE9}" srcOrd="0" destOrd="0" parTransId="{845DF2CC-BFE4-4DB5-B63A-DD1A1D092883}" sibTransId="{787ED026-8A1D-47CD-9781-A83D9927C3F8}"/>
    <dgm:cxn modelId="{9D6102AB-874F-47AC-B3A4-76CFBC138BB8}" type="presOf" srcId="{F306E33F-2F2D-4847-A4C0-F311AFE44103}" destId="{D20C8A5D-08CE-4091-91DE-62485B9CF012}" srcOrd="0" destOrd="3" presId="urn:microsoft.com/office/officeart/2005/8/layout/vList2"/>
    <dgm:cxn modelId="{1DE59827-6C69-4CB0-9969-C2BFD213190F}" srcId="{82538A30-148D-4FC2-849B-6B70B6782BE9}" destId="{7253FD2D-65ED-4CF0-8C77-F11381609C46}" srcOrd="1" destOrd="0" parTransId="{1C35BFB0-607F-4C85-B22F-172B1583ABF6}" sibTransId="{BACBD3E5-7304-45CB-B0EF-97C76BFDF691}"/>
    <dgm:cxn modelId="{A44551F8-9D76-4F62-A524-64E6A6C1A1B0}" srcId="{82538A30-148D-4FC2-849B-6B70B6782BE9}" destId="{F21642C0-8C20-4C87-A4E1-1BE84A93E63F}" srcOrd="2" destOrd="0" parTransId="{EAD5E628-7092-4EC1-AECB-1AA4158C53AE}" sibTransId="{F345D5E0-C022-48E7-9EF0-23CBF3052ED8}"/>
    <dgm:cxn modelId="{10DA1443-1262-4A89-BAF4-A63EC76C4358}" type="presOf" srcId="{90EB5E18-3C8E-4399-A0AC-2F516FF09A8C}" destId="{D20C8A5D-08CE-4091-91DE-62485B9CF012}" srcOrd="0" destOrd="4" presId="urn:microsoft.com/office/officeart/2005/8/layout/vList2"/>
    <dgm:cxn modelId="{A1EEA9F2-789B-4612-BB96-8AA789FC6BFC}" type="presOf" srcId="{8D064D81-006F-4DC7-93A6-0BE1D60DAA1A}" destId="{2D0501F8-088A-4325-95B4-6052C61D845D}" srcOrd="0" destOrd="0" presId="urn:microsoft.com/office/officeart/2005/8/layout/vList2"/>
    <dgm:cxn modelId="{6454974D-F46B-4002-AF28-6B7CC049D3BB}" type="presOf" srcId="{0B34B6AA-3BEF-47FA-ADE9-80B8E8A4C936}" destId="{D20C8A5D-08CE-4091-91DE-62485B9CF012}" srcOrd="0" destOrd="5" presId="urn:microsoft.com/office/officeart/2005/8/layout/vList2"/>
    <dgm:cxn modelId="{EAFE0BE8-D74A-4293-8AED-13B87BD00A0E}" type="presOf" srcId="{7253FD2D-65ED-4CF0-8C77-F11381609C46}" destId="{D20C8A5D-08CE-4091-91DE-62485B9CF012}" srcOrd="0" destOrd="1" presId="urn:microsoft.com/office/officeart/2005/8/layout/vList2"/>
    <dgm:cxn modelId="{FAF5BCEF-0BCB-44F0-ADF6-85F9B3F49405}" type="presParOf" srcId="{2D0501F8-088A-4325-95B4-6052C61D845D}" destId="{207FFA2B-07B8-485B-930A-D3060CA13D36}" srcOrd="0" destOrd="0" presId="urn:microsoft.com/office/officeart/2005/8/layout/vList2"/>
    <dgm:cxn modelId="{7639DDD3-9E1D-472A-AD34-1499FFE195D4}" type="presParOf" srcId="{2D0501F8-088A-4325-95B4-6052C61D845D}" destId="{D20C8A5D-08CE-4091-91DE-62485B9CF01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T-Level qualifications, what are they?  New courses which follow GCSEs and are equivalent to 3 A Levels.  These 2-year courses, which launched in September 2020, have been developed in collaboration with employers so that the content meets the needs of industry and prepares students for work, HE or further training/study.</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909E5663-EE84-4307-94C6-7521C32C1A1F}">
      <dgm:prSet phldr="0"/>
      <dgm:spPr/>
      <dgm:t>
        <a:bodyPr/>
        <a:lstStyle/>
        <a:p>
          <a:pPr rtl="0"/>
          <a:r>
            <a:rPr lang="en-US">
              <a:latin typeface="Calibri"/>
              <a:cs typeface="Calibri"/>
            </a:rPr>
            <a:t>What T-Level qualifications will be available?</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6FA9760F-D903-4D4F-A385-684A237D2681}">
      <dgm:prSet phldr="0"/>
      <dgm:spPr/>
      <dgm:t>
        <a:bodyPr/>
        <a:lstStyle/>
        <a:p>
          <a:pPr rtl="0"/>
          <a:r>
            <a:rPr lang="en-US" b="1">
              <a:latin typeface="Calibri"/>
              <a:cs typeface="Calibri"/>
            </a:rPr>
            <a:t>Digital Industry</a:t>
          </a:r>
          <a:r>
            <a:rPr lang="en-US">
              <a:latin typeface="Calibri"/>
              <a:cs typeface="Calibri"/>
            </a:rPr>
            <a:t> </a:t>
          </a:r>
          <a:r>
            <a:rPr lang="en-US">
              <a:latin typeface="Century Gothic"/>
              <a:cs typeface="Calibri"/>
              <a:hlinkClick xmlns:r="http://schemas.openxmlformats.org/officeDocument/2006/relationships" r:id="rId1"/>
            </a:rPr>
            <a:t>https</a:t>
          </a:r>
          <a:r>
            <a:rPr lang="en-US">
              <a:hlinkClick xmlns:r="http://schemas.openxmlformats.org/officeDocument/2006/relationships" r:id="rId1"/>
            </a:rPr>
            <a:t>://www.newcollege.ac.uk/course/t-level-qualification-in-digital-production-design-and-development-level-3/NTD3</a:t>
          </a:r>
          <a:r>
            <a:rPr lang="en-US">
              <a:latin typeface="Century Gothic" panose="020B0502020202020204"/>
            </a:rPr>
            <a:t>   </a:t>
          </a:r>
        </a:p>
      </dgm:t>
    </dgm:pt>
    <dgm:pt modelId="{57CEDA25-73B1-4226-B9BE-E861BEA850BA}" type="parTrans" cxnId="{829B35E9-4CD3-40AF-ABF0-B2DC73831582}">
      <dgm:prSet/>
      <dgm:spPr/>
    </dgm:pt>
    <dgm:pt modelId="{7F1974B9-8E14-4816-A7BF-5AF3161D1A98}" type="sibTrans" cxnId="{829B35E9-4CD3-40AF-ABF0-B2DC73831582}">
      <dgm:prSet/>
      <dgm:spPr/>
    </dgm:pt>
    <dgm:pt modelId="{749F58AB-E522-4E3D-9DD2-B9DF759A0398}">
      <dgm:prSet phldr="0"/>
      <dgm:spPr/>
      <dgm:t>
        <a:bodyPr/>
        <a:lstStyle/>
        <a:p>
          <a:pPr rtl="0"/>
          <a:r>
            <a:rPr lang="en-US">
              <a:latin typeface="Century Gothic" panose="020B0502020202020204"/>
            </a:rPr>
            <a:t>  </a:t>
          </a:r>
          <a:r>
            <a:rPr lang="en-US" b="1">
              <a:latin typeface="Century Gothic" panose="020B0502020202020204"/>
            </a:rPr>
            <a:t>Education and Childcare</a:t>
          </a:r>
          <a:r>
            <a:rPr lang="en-US">
              <a:latin typeface="Century Gothic" panose="020B0502020202020204"/>
            </a:rPr>
            <a:t>    </a:t>
          </a:r>
          <a:r>
            <a:rPr lang="en-US">
              <a:hlinkClick xmlns:r="http://schemas.openxmlformats.org/officeDocument/2006/relationships" r:id="rId2"/>
            </a:rPr>
            <a:t>https://www.newcollege.ac.uk/course/ncfe-cache-t-level-technical-qualification-in-education-and-childcare-level-3/VTE3</a:t>
          </a:r>
          <a:r>
            <a:rPr lang="en-US">
              <a:latin typeface="Century Gothic" panose="020B0502020202020204"/>
            </a:rPr>
            <a:t> </a:t>
          </a:r>
        </a:p>
      </dgm:t>
    </dgm:pt>
    <dgm:pt modelId="{D51EB9A0-CE7D-48D8-A65F-2448A21CA3AB}" type="parTrans" cxnId="{FA7DF338-E10F-416C-81DF-94C7AE9D5C95}">
      <dgm:prSet/>
      <dgm:spPr/>
    </dgm:pt>
    <dgm:pt modelId="{5FEC6D31-0B6C-4AC9-BEEA-F270EFDD993F}" type="sibTrans" cxnId="{FA7DF338-E10F-416C-81DF-94C7AE9D5C95}">
      <dgm:prSet/>
      <dgm:spPr/>
    </dgm:pt>
    <dgm:pt modelId="{FCA29AF1-105B-4EF0-881A-B4F8B7590111}">
      <dgm:prSet phldr="0"/>
      <dgm:spPr/>
      <dgm:t>
        <a:bodyPr/>
        <a:lstStyle/>
        <a:p>
          <a:pPr rtl="0"/>
          <a:r>
            <a:rPr lang="en-US">
              <a:latin typeface="Century Gothic" panose="020B0502020202020204"/>
            </a:rPr>
            <a:t> </a:t>
          </a:r>
          <a:r>
            <a:rPr lang="en-US" b="0">
              <a:latin typeface="Century Gothic" panose="020B0502020202020204"/>
            </a:rPr>
            <a:t> </a:t>
          </a:r>
          <a:r>
            <a:rPr lang="en-US" b="1">
              <a:latin typeface="Century Gothic" panose="020B0502020202020204"/>
            </a:rPr>
            <a:t>Health &amp; Social Care  </a:t>
          </a:r>
          <a:r>
            <a:rPr lang="en-US" b="0">
              <a:latin typeface="Century Gothic" panose="020B0502020202020204"/>
            </a:rPr>
            <a:t>      </a:t>
          </a:r>
          <a:r>
            <a:rPr lang="en-US" b="0">
              <a:hlinkClick xmlns:r="http://schemas.openxmlformats.org/officeDocument/2006/relationships" r:id="rId3"/>
            </a:rPr>
            <a:t>https://www.newcollege.ac.uk/course/ncfe-cache-t-level-technical-qualification-in-health-level-3/VTH3</a:t>
          </a:r>
          <a:r>
            <a:rPr lang="en-US" b="0">
              <a:latin typeface="Century Gothic" panose="020B0502020202020204"/>
            </a:rPr>
            <a:t>    </a:t>
          </a:r>
        </a:p>
      </dgm:t>
    </dgm:pt>
    <dgm:pt modelId="{4F1E9BAD-1088-4BDE-8AF9-1BDA60CF9CAA}" type="parTrans" cxnId="{7CDF05D4-910D-419D-B703-3A6168FD545B}">
      <dgm:prSet/>
      <dgm:spPr/>
    </dgm:pt>
    <dgm:pt modelId="{57C71304-6726-4993-A8FC-F699104B80B7}" type="sibTrans" cxnId="{7CDF05D4-910D-419D-B703-3A6168FD545B}">
      <dgm:prSet/>
      <dgm:spPr/>
    </dgm:pt>
    <dgm:pt modelId="{73E087D0-CDF7-4795-BEAE-146D085D390C}">
      <dgm:prSet phldr="0"/>
      <dgm:spPr/>
      <dgm:t>
        <a:bodyPr/>
        <a:lstStyle/>
        <a:p>
          <a:pPr rtl="0"/>
          <a:r>
            <a:rPr lang="en-US" b="1">
              <a:latin typeface="Century Gothic" panose="020B0502020202020204"/>
            </a:rPr>
            <a:t>Science – Laboratory Sciences </a:t>
          </a:r>
          <a:r>
            <a:rPr lang="en-US" b="0">
              <a:hlinkClick xmlns:r="http://schemas.openxmlformats.org/officeDocument/2006/relationships" r:id="rId4"/>
            </a:rPr>
            <a:t>https://www.newcollege.ac.uk/course/t-level-technical-qualification-in-science-level-3-laboratory-sciences/VTS3</a:t>
          </a:r>
          <a:r>
            <a:rPr lang="en-US" b="0"/>
            <a:t> </a:t>
          </a:r>
          <a:r>
            <a:rPr lang="en-US" b="0">
              <a:latin typeface="Century Gothic" panose="020B0502020202020204"/>
            </a:rPr>
            <a:t>                                                </a:t>
          </a:r>
          <a:r>
            <a:rPr lang="en-US">
              <a:latin typeface="Century Gothic" panose="020B0502020202020204"/>
            </a:rPr>
            <a:t>                                                        </a:t>
          </a:r>
          <a:endParaRPr lang="en-US"/>
        </a:p>
      </dgm:t>
    </dgm:pt>
    <dgm:pt modelId="{5EA1D9A6-5B70-4612-8D7C-40F5752408B9}" type="parTrans" cxnId="{AF542845-3505-4C64-B516-228739E24B62}">
      <dgm:prSet/>
      <dgm:spPr/>
    </dgm:pt>
    <dgm:pt modelId="{4EEECA9B-987E-4291-93A1-5AB6BDC972C0}" type="sibTrans" cxnId="{AF542845-3505-4C64-B516-228739E24B62}">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5">
        <dgm:presLayoutVars>
          <dgm:chMax val="0"/>
          <dgm:bulletEnabled val="1"/>
        </dgm:presLayoutVars>
      </dgm:prSet>
      <dgm:spPr/>
      <dgm:t>
        <a:bodyPr/>
        <a:lstStyle/>
        <a:p>
          <a:endParaRPr lang="en-US"/>
        </a:p>
      </dgm:t>
    </dgm:pt>
    <dgm:pt modelId="{D9812282-D78B-4119-95F7-B519E5151473}" type="pres">
      <dgm:prSet presAssocID="{82538A30-148D-4FC2-849B-6B70B6782BE9}" presName="childText" presStyleLbl="revTx" presStyleIdx="0" presStyleCnt="1">
        <dgm:presLayoutVars>
          <dgm:bulletEnabled val="1"/>
        </dgm:presLayoutVars>
      </dgm:prSet>
      <dgm:spPr/>
      <dgm:t>
        <a:bodyPr/>
        <a:lstStyle/>
        <a:p>
          <a:endParaRPr lang="en-US"/>
        </a:p>
      </dgm:t>
    </dgm:pt>
    <dgm:pt modelId="{F3C5CE41-1A9F-414C-A1E0-D6AB93F2DB1E}" type="pres">
      <dgm:prSet presAssocID="{6FA9760F-D903-4D4F-A385-684A237D2681}" presName="parentText" presStyleLbl="node1" presStyleIdx="1" presStyleCnt="5">
        <dgm:presLayoutVars>
          <dgm:chMax val="0"/>
          <dgm:bulletEnabled val="1"/>
        </dgm:presLayoutVars>
      </dgm:prSet>
      <dgm:spPr/>
      <dgm:t>
        <a:bodyPr/>
        <a:lstStyle/>
        <a:p>
          <a:endParaRPr lang="en-US"/>
        </a:p>
      </dgm:t>
    </dgm:pt>
    <dgm:pt modelId="{5F1A827E-5208-4EFF-9095-9A33821F02F8}" type="pres">
      <dgm:prSet presAssocID="{7F1974B9-8E14-4816-A7BF-5AF3161D1A98}" presName="spacer" presStyleCnt="0"/>
      <dgm:spPr/>
    </dgm:pt>
    <dgm:pt modelId="{F188F847-6433-4301-90BD-875FF1233800}" type="pres">
      <dgm:prSet presAssocID="{749F58AB-E522-4E3D-9DD2-B9DF759A0398}" presName="parentText" presStyleLbl="node1" presStyleIdx="2" presStyleCnt="5">
        <dgm:presLayoutVars>
          <dgm:chMax val="0"/>
          <dgm:bulletEnabled val="1"/>
        </dgm:presLayoutVars>
      </dgm:prSet>
      <dgm:spPr/>
      <dgm:t>
        <a:bodyPr/>
        <a:lstStyle/>
        <a:p>
          <a:endParaRPr lang="en-US"/>
        </a:p>
      </dgm:t>
    </dgm:pt>
    <dgm:pt modelId="{C8E489E8-CE17-4A4A-B4A2-48191C10C77E}" type="pres">
      <dgm:prSet presAssocID="{5FEC6D31-0B6C-4AC9-BEEA-F270EFDD993F}" presName="spacer" presStyleCnt="0"/>
      <dgm:spPr/>
    </dgm:pt>
    <dgm:pt modelId="{58731DA8-E8AE-47ED-A233-F996C8F4257E}" type="pres">
      <dgm:prSet presAssocID="{FCA29AF1-105B-4EF0-881A-B4F8B7590111}" presName="parentText" presStyleLbl="node1" presStyleIdx="3" presStyleCnt="5">
        <dgm:presLayoutVars>
          <dgm:chMax val="0"/>
          <dgm:bulletEnabled val="1"/>
        </dgm:presLayoutVars>
      </dgm:prSet>
      <dgm:spPr/>
      <dgm:t>
        <a:bodyPr/>
        <a:lstStyle/>
        <a:p>
          <a:endParaRPr lang="en-US"/>
        </a:p>
      </dgm:t>
    </dgm:pt>
    <dgm:pt modelId="{A33DEAFD-5DD9-4C1D-A210-11228CAA6607}" type="pres">
      <dgm:prSet presAssocID="{57C71304-6726-4993-A8FC-F699104B80B7}" presName="spacer" presStyleCnt="0"/>
      <dgm:spPr/>
    </dgm:pt>
    <dgm:pt modelId="{3024162F-63F3-4122-BA17-84A4C6D7D206}" type="pres">
      <dgm:prSet presAssocID="{73E087D0-CDF7-4795-BEAE-146D085D390C}" presName="parentText" presStyleLbl="node1" presStyleIdx="4" presStyleCnt="5">
        <dgm:presLayoutVars>
          <dgm:chMax val="0"/>
          <dgm:bulletEnabled val="1"/>
        </dgm:presLayoutVars>
      </dgm:prSet>
      <dgm:spPr/>
      <dgm:t>
        <a:bodyPr/>
        <a:lstStyle/>
        <a:p>
          <a:endParaRPr lang="en-US"/>
        </a:p>
      </dgm:t>
    </dgm:pt>
  </dgm:ptLst>
  <dgm:cxnLst>
    <dgm:cxn modelId="{AF542845-3505-4C64-B516-228739E24B62}" srcId="{8D064D81-006F-4DC7-93A6-0BE1D60DAA1A}" destId="{73E087D0-CDF7-4795-BEAE-146D085D390C}" srcOrd="4" destOrd="0" parTransId="{5EA1D9A6-5B70-4612-8D7C-40F5752408B9}" sibTransId="{4EEECA9B-987E-4291-93A1-5AB6BDC972C0}"/>
    <dgm:cxn modelId="{74FCF3EB-21AD-43BD-B020-B9A825CFC587}" type="presOf" srcId="{82538A30-148D-4FC2-849B-6B70B6782BE9}" destId="{207FFA2B-07B8-485B-930A-D3060CA13D36}" srcOrd="0" destOrd="0" presId="urn:microsoft.com/office/officeart/2005/8/layout/vList2"/>
    <dgm:cxn modelId="{FA7DF338-E10F-416C-81DF-94C7AE9D5C95}" srcId="{8D064D81-006F-4DC7-93A6-0BE1D60DAA1A}" destId="{749F58AB-E522-4E3D-9DD2-B9DF759A0398}" srcOrd="2" destOrd="0" parTransId="{D51EB9A0-CE7D-48D8-A65F-2448A21CA3AB}" sibTransId="{5FEC6D31-0B6C-4AC9-BEEA-F270EFDD993F}"/>
    <dgm:cxn modelId="{DDDEAB6E-CBC5-4AD5-AF5A-53E4EEE688E7}" type="presOf" srcId="{73E087D0-CDF7-4795-BEAE-146D085D390C}" destId="{3024162F-63F3-4122-BA17-84A4C6D7D206}" srcOrd="0" destOrd="0" presId="urn:microsoft.com/office/officeart/2005/8/layout/vList2"/>
    <dgm:cxn modelId="{829B35E9-4CD3-40AF-ABF0-B2DC73831582}" srcId="{8D064D81-006F-4DC7-93A6-0BE1D60DAA1A}" destId="{6FA9760F-D903-4D4F-A385-684A237D2681}" srcOrd="1" destOrd="0" parTransId="{57CEDA25-73B1-4226-B9BE-E861BEA850BA}" sibTransId="{7F1974B9-8E14-4816-A7BF-5AF3161D1A98}"/>
    <dgm:cxn modelId="{9ADBE7E5-85D8-44A2-BE8B-B9FAC91B5635}" srcId="{82538A30-148D-4FC2-849B-6B70B6782BE9}" destId="{909E5663-EE84-4307-94C6-7521C32C1A1F}" srcOrd="0" destOrd="0" parTransId="{70352875-4C7C-4F7D-9F69-CEDC5ECA7A43}" sibTransId="{166AAB66-AA2D-4B0D-A140-9EED30455270}"/>
    <dgm:cxn modelId="{8B48DB9F-19DE-49F4-9454-1F94070EC0D1}" type="presOf" srcId="{909E5663-EE84-4307-94C6-7521C32C1A1F}" destId="{D9812282-D78B-4119-95F7-B519E5151473}" srcOrd="0" destOrd="0" presId="urn:microsoft.com/office/officeart/2005/8/layout/vList2"/>
    <dgm:cxn modelId="{7CDF05D4-910D-419D-B703-3A6168FD545B}" srcId="{8D064D81-006F-4DC7-93A6-0BE1D60DAA1A}" destId="{FCA29AF1-105B-4EF0-881A-B4F8B7590111}" srcOrd="3" destOrd="0" parTransId="{4F1E9BAD-1088-4BDE-8AF9-1BDA60CF9CAA}" sibTransId="{57C71304-6726-4993-A8FC-F699104B80B7}"/>
    <dgm:cxn modelId="{196768E8-54FE-4765-B528-5E2DB0C60E99}" type="presOf" srcId="{FCA29AF1-105B-4EF0-881A-B4F8B7590111}" destId="{58731DA8-E8AE-47ED-A233-F996C8F4257E}" srcOrd="0" destOrd="0" presId="urn:microsoft.com/office/officeart/2005/8/layout/vList2"/>
    <dgm:cxn modelId="{C58D1459-275A-4E94-B372-35806D437073}" type="presOf" srcId="{6FA9760F-D903-4D4F-A385-684A237D2681}" destId="{F3C5CE41-1A9F-414C-A1E0-D6AB93F2DB1E}" srcOrd="0" destOrd="0"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E912E70D-3BD9-4A0C-AEC5-38D95FD20EA8}" type="presOf" srcId="{749F58AB-E522-4E3D-9DD2-B9DF759A0398}" destId="{F188F847-6433-4301-90BD-875FF1233800}"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FBBEA1EA-3E3D-4E24-A7F0-F80E6319AEFD}" type="presParOf" srcId="{2D0501F8-088A-4325-95B4-6052C61D845D}" destId="{207FFA2B-07B8-485B-930A-D3060CA13D36}" srcOrd="0" destOrd="0" presId="urn:microsoft.com/office/officeart/2005/8/layout/vList2"/>
    <dgm:cxn modelId="{F0A99DBA-838D-42FE-9FEE-118C4ABC11D9}" type="presParOf" srcId="{2D0501F8-088A-4325-95B4-6052C61D845D}" destId="{D9812282-D78B-4119-95F7-B519E5151473}" srcOrd="1" destOrd="0" presId="urn:microsoft.com/office/officeart/2005/8/layout/vList2"/>
    <dgm:cxn modelId="{D440675D-2430-4002-B66D-3B6C9A2EC754}" type="presParOf" srcId="{2D0501F8-088A-4325-95B4-6052C61D845D}" destId="{F3C5CE41-1A9F-414C-A1E0-D6AB93F2DB1E}" srcOrd="2" destOrd="0" presId="urn:microsoft.com/office/officeart/2005/8/layout/vList2"/>
    <dgm:cxn modelId="{BB9683E0-CBFE-45F3-ACB5-D92A172A0944}" type="presParOf" srcId="{2D0501F8-088A-4325-95B4-6052C61D845D}" destId="{5F1A827E-5208-4EFF-9095-9A33821F02F8}" srcOrd="3" destOrd="0" presId="urn:microsoft.com/office/officeart/2005/8/layout/vList2"/>
    <dgm:cxn modelId="{24A7FC75-DACB-4F09-BBC3-BF85A6D68229}" type="presParOf" srcId="{2D0501F8-088A-4325-95B4-6052C61D845D}" destId="{F188F847-6433-4301-90BD-875FF1233800}" srcOrd="4" destOrd="0" presId="urn:microsoft.com/office/officeart/2005/8/layout/vList2"/>
    <dgm:cxn modelId="{5CC15D96-0440-4C90-B6C4-C0F20AFAE504}" type="presParOf" srcId="{2D0501F8-088A-4325-95B4-6052C61D845D}" destId="{C8E489E8-CE17-4A4A-B4A2-48191C10C77E}" srcOrd="5" destOrd="0" presId="urn:microsoft.com/office/officeart/2005/8/layout/vList2"/>
    <dgm:cxn modelId="{60055221-9BB5-4297-9EB5-62A5AB266C1E}" type="presParOf" srcId="{2D0501F8-088A-4325-95B4-6052C61D845D}" destId="{58731DA8-E8AE-47ED-A233-F996C8F4257E}" srcOrd="6" destOrd="0" presId="urn:microsoft.com/office/officeart/2005/8/layout/vList2"/>
    <dgm:cxn modelId="{EB8F0B3F-6162-4962-A107-022B26260A4A}" type="presParOf" srcId="{2D0501F8-088A-4325-95B4-6052C61D845D}" destId="{A33DEAFD-5DD9-4C1D-A210-11228CAA6607}" srcOrd="7" destOrd="0" presId="urn:microsoft.com/office/officeart/2005/8/layout/vList2"/>
    <dgm:cxn modelId="{A19C15E0-FDE5-44A6-BAB0-9C14E57CED45}" type="presParOf" srcId="{2D0501F8-088A-4325-95B4-6052C61D845D}" destId="{3024162F-63F3-4122-BA17-84A4C6D7D2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Based at the North Star Campus, Pegasus Tower </a:t>
          </a:r>
          <a:r>
            <a:rPr lang="en-US" b="0">
              <a:hlinkClick xmlns:r="http://schemas.openxmlformats.org/officeDocument/2006/relationships" r:id="rId1"/>
            </a:rPr>
            <a:t>https://www.sawiot.ac.uk/</a:t>
          </a:r>
          <a:r>
            <a:rPr lang="en-US" b="0">
              <a:latin typeface="Century Gothic" panose="020B0502020202020204"/>
            </a:rPr>
            <a:t> </a:t>
          </a:r>
          <a:endParaRPr lang="en-US" b="0"/>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909E5663-EE84-4307-94C6-7521C32C1A1F}">
      <dgm:prSet phldr="0"/>
      <dgm:spPr/>
      <dgm:t>
        <a:bodyPr/>
        <a:lstStyle/>
        <a:p>
          <a:pPr rtl="0"/>
          <a:r>
            <a:rPr lang="en-US">
              <a:latin typeface="Calibri"/>
              <a:cs typeface="Calibri"/>
            </a:rPr>
            <a:t>Science &amp; Health Related Professions, Level 3-5</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264BE7E9-1E8E-4F21-A8E3-6ABE89A4311E}">
      <dgm:prSet phldr="0"/>
      <dgm:spPr/>
      <dgm:t>
        <a:bodyPr/>
        <a:lstStyle/>
        <a:p>
          <a:pPr rtl="0"/>
          <a:r>
            <a:rPr lang="en-US">
              <a:latin typeface="Calibri"/>
              <a:cs typeface="Calibri"/>
            </a:rPr>
            <a:t>Creative and Media Professions, Levels 3-4.</a:t>
          </a:r>
        </a:p>
      </dgm:t>
    </dgm:pt>
    <dgm:pt modelId="{0B0987A4-65A2-4819-9228-19F60E9D7B9B}" type="parTrans" cxnId="{B8F51C88-41BA-4A27-88B8-455D661BD684}">
      <dgm:prSet/>
      <dgm:spPr/>
    </dgm:pt>
    <dgm:pt modelId="{3DAD29C8-1F3E-42F7-94B6-8BA954BC83F0}" type="sibTrans" cxnId="{B8F51C88-41BA-4A27-88B8-455D661BD684}">
      <dgm:prSet/>
      <dgm:spPr/>
    </dgm:pt>
    <dgm:pt modelId="{0B66A8F7-7072-43F1-B1AC-5F75AF469522}">
      <dgm:prSet phldr="0"/>
      <dgm:spPr/>
      <dgm:t>
        <a:bodyPr/>
        <a:lstStyle/>
        <a:p>
          <a:pPr rtl="0"/>
          <a:r>
            <a:rPr lang="en-US">
              <a:latin typeface="Calibri"/>
              <a:cs typeface="Calibri"/>
            </a:rPr>
            <a:t>Digital and Computer Science Professions, Levels 4-5</a:t>
          </a:r>
        </a:p>
      </dgm:t>
    </dgm:pt>
    <dgm:pt modelId="{2355E400-61C1-411A-BDE3-24FA99263292}" type="parTrans" cxnId="{7AECA07E-05F8-4FCA-834D-0C16955783E9}">
      <dgm:prSet/>
      <dgm:spPr/>
    </dgm:pt>
    <dgm:pt modelId="{6C69A022-EC79-401A-9A51-D117D70B88B4}" type="sibTrans" cxnId="{7AECA07E-05F8-4FCA-834D-0C16955783E9}">
      <dgm:prSet/>
      <dgm:spPr/>
    </dgm:pt>
    <dgm:pt modelId="{C9B5996E-FDD9-4818-9EC8-005E2B0DE066}">
      <dgm:prSet phldr="0"/>
      <dgm:spPr/>
      <dgm:t>
        <a:bodyPr/>
        <a:lstStyle/>
        <a:p>
          <a:pPr rtl="0"/>
          <a:r>
            <a:rPr lang="en-US">
              <a:latin typeface="Calibri"/>
              <a:cs typeface="Calibri"/>
            </a:rPr>
            <a:t>Business Management Courses, Level 4-5.</a:t>
          </a:r>
        </a:p>
      </dgm:t>
    </dgm:pt>
    <dgm:pt modelId="{5658D7B4-D701-461B-B018-534F363420EA}" type="parTrans" cxnId="{50FBA751-EF88-4ED7-A2C3-F873A7A6FFFC}">
      <dgm:prSet/>
      <dgm:spPr/>
    </dgm:pt>
    <dgm:pt modelId="{CC36888A-F243-4F5C-8A7A-1EB3F25586E8}" type="sibTrans" cxnId="{50FBA751-EF88-4ED7-A2C3-F873A7A6FFFC}">
      <dgm:prSet/>
      <dgm:spPr/>
    </dgm:pt>
    <dgm:pt modelId="{1FC9F65B-A11F-46F8-A49E-5761AE6C10FE}">
      <dgm:prSet phldr="0"/>
      <dgm:spPr/>
      <dgm:t>
        <a:bodyPr/>
        <a:lstStyle/>
        <a:p>
          <a:pPr rtl="0"/>
          <a:r>
            <a:rPr lang="en-US">
              <a:latin typeface="Calibri"/>
              <a:cs typeface="Calibri"/>
            </a:rPr>
            <a:t>Engineering and Manufacturing, Level 4-5</a:t>
          </a:r>
        </a:p>
      </dgm:t>
    </dgm:pt>
    <dgm:pt modelId="{DE6D36A9-F7BF-44C5-A2C2-71B15CD4B81B}" type="parTrans" cxnId="{21F31E92-1EB2-4EBC-A2F2-19B22D31FE02}">
      <dgm:prSet/>
      <dgm:spPr/>
    </dgm:pt>
    <dgm:pt modelId="{361C6691-556E-4FE2-89E7-08A8303FEEBE}" type="sibTrans" cxnId="{21F31E92-1EB2-4EBC-A2F2-19B22D31FE02}">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6">
        <dgm:presLayoutVars>
          <dgm:chMax val="0"/>
          <dgm:bulletEnabled val="1"/>
        </dgm:presLayoutVars>
      </dgm:prSet>
      <dgm:spPr/>
      <dgm:t>
        <a:bodyPr/>
        <a:lstStyle/>
        <a:p>
          <a:endParaRPr lang="en-US"/>
        </a:p>
      </dgm:t>
    </dgm:pt>
    <dgm:pt modelId="{F697D7D0-431E-4B7D-858E-9E6B96A0FDBD}" type="pres">
      <dgm:prSet presAssocID="{787ED026-8A1D-47CD-9781-A83D9927C3F8}" presName="spacer" presStyleCnt="0"/>
      <dgm:spPr/>
    </dgm:pt>
    <dgm:pt modelId="{492D95C2-494D-4781-A717-34B05C929713}" type="pres">
      <dgm:prSet presAssocID="{909E5663-EE84-4307-94C6-7521C32C1A1F}" presName="parentText" presStyleLbl="node1" presStyleIdx="1" presStyleCnt="6">
        <dgm:presLayoutVars>
          <dgm:chMax val="0"/>
          <dgm:bulletEnabled val="1"/>
        </dgm:presLayoutVars>
      </dgm:prSet>
      <dgm:spPr/>
      <dgm:t>
        <a:bodyPr/>
        <a:lstStyle/>
        <a:p>
          <a:endParaRPr lang="en-US"/>
        </a:p>
      </dgm:t>
    </dgm:pt>
    <dgm:pt modelId="{2736439A-4A61-45E7-992C-FDBBF1F2E75E}" type="pres">
      <dgm:prSet presAssocID="{166AAB66-AA2D-4B0D-A140-9EED30455270}" presName="spacer" presStyleCnt="0"/>
      <dgm:spPr/>
    </dgm:pt>
    <dgm:pt modelId="{03FC11E8-3629-4CD7-8460-1371D355BA21}" type="pres">
      <dgm:prSet presAssocID="{264BE7E9-1E8E-4F21-A8E3-6ABE89A4311E}" presName="parentText" presStyleLbl="node1" presStyleIdx="2" presStyleCnt="6">
        <dgm:presLayoutVars>
          <dgm:chMax val="0"/>
          <dgm:bulletEnabled val="1"/>
        </dgm:presLayoutVars>
      </dgm:prSet>
      <dgm:spPr/>
      <dgm:t>
        <a:bodyPr/>
        <a:lstStyle/>
        <a:p>
          <a:endParaRPr lang="en-US"/>
        </a:p>
      </dgm:t>
    </dgm:pt>
    <dgm:pt modelId="{4D436369-2C3F-41A2-8658-E95C2F6C1513}" type="pres">
      <dgm:prSet presAssocID="{3DAD29C8-1F3E-42F7-94B6-8BA954BC83F0}" presName="spacer" presStyleCnt="0"/>
      <dgm:spPr/>
    </dgm:pt>
    <dgm:pt modelId="{089CFB73-1976-4082-8962-46666AF03CBB}" type="pres">
      <dgm:prSet presAssocID="{0B66A8F7-7072-43F1-B1AC-5F75AF469522}" presName="parentText" presStyleLbl="node1" presStyleIdx="3" presStyleCnt="6">
        <dgm:presLayoutVars>
          <dgm:chMax val="0"/>
          <dgm:bulletEnabled val="1"/>
        </dgm:presLayoutVars>
      </dgm:prSet>
      <dgm:spPr/>
      <dgm:t>
        <a:bodyPr/>
        <a:lstStyle/>
        <a:p>
          <a:endParaRPr lang="en-US"/>
        </a:p>
      </dgm:t>
    </dgm:pt>
    <dgm:pt modelId="{4EF8D4A6-833D-4A93-B6E5-4D77039D46D5}" type="pres">
      <dgm:prSet presAssocID="{6C69A022-EC79-401A-9A51-D117D70B88B4}" presName="spacer" presStyleCnt="0"/>
      <dgm:spPr/>
    </dgm:pt>
    <dgm:pt modelId="{DF36789D-AE72-4BE4-A9C3-F8FF3CB231EA}" type="pres">
      <dgm:prSet presAssocID="{C9B5996E-FDD9-4818-9EC8-005E2B0DE066}" presName="parentText" presStyleLbl="node1" presStyleIdx="4" presStyleCnt="6">
        <dgm:presLayoutVars>
          <dgm:chMax val="0"/>
          <dgm:bulletEnabled val="1"/>
        </dgm:presLayoutVars>
      </dgm:prSet>
      <dgm:spPr/>
      <dgm:t>
        <a:bodyPr/>
        <a:lstStyle/>
        <a:p>
          <a:endParaRPr lang="en-US"/>
        </a:p>
      </dgm:t>
    </dgm:pt>
    <dgm:pt modelId="{FE699378-294A-490F-B0E6-56F755009A1E}" type="pres">
      <dgm:prSet presAssocID="{CC36888A-F243-4F5C-8A7A-1EB3F25586E8}" presName="spacer" presStyleCnt="0"/>
      <dgm:spPr/>
    </dgm:pt>
    <dgm:pt modelId="{9653405E-F7B9-44D4-8386-C63B4AD0932A}" type="pres">
      <dgm:prSet presAssocID="{1FC9F65B-A11F-46F8-A49E-5761AE6C10FE}" presName="parentText" presStyleLbl="node1" presStyleIdx="5" presStyleCnt="6">
        <dgm:presLayoutVars>
          <dgm:chMax val="0"/>
          <dgm:bulletEnabled val="1"/>
        </dgm:presLayoutVars>
      </dgm:prSet>
      <dgm:spPr/>
      <dgm:t>
        <a:bodyPr/>
        <a:lstStyle/>
        <a:p>
          <a:endParaRPr lang="en-US"/>
        </a:p>
      </dgm:t>
    </dgm:pt>
  </dgm:ptLst>
  <dgm:cxnLst>
    <dgm:cxn modelId="{8DD7D430-FA6A-4615-9CD5-3CD0C71DDB36}" type="presOf" srcId="{1FC9F65B-A11F-46F8-A49E-5761AE6C10FE}" destId="{9653405E-F7B9-44D4-8386-C63B4AD0932A}" srcOrd="0" destOrd="0" presId="urn:microsoft.com/office/officeart/2005/8/layout/vList2"/>
    <dgm:cxn modelId="{979D9BFB-75E2-4F74-A4AB-353E16D5F6E2}" type="presOf" srcId="{82538A30-148D-4FC2-849B-6B70B6782BE9}" destId="{207FFA2B-07B8-485B-930A-D3060CA13D36}" srcOrd="0" destOrd="0" presId="urn:microsoft.com/office/officeart/2005/8/layout/vList2"/>
    <dgm:cxn modelId="{5D025C19-2ACF-4F94-8431-CF1569468E0D}" type="presOf" srcId="{909E5663-EE84-4307-94C6-7521C32C1A1F}" destId="{492D95C2-494D-4781-A717-34B05C929713}" srcOrd="0" destOrd="0" presId="urn:microsoft.com/office/officeart/2005/8/layout/vList2"/>
    <dgm:cxn modelId="{9ADBE7E5-85D8-44A2-BE8B-B9FAC91B5635}" srcId="{8D064D81-006F-4DC7-93A6-0BE1D60DAA1A}" destId="{909E5663-EE84-4307-94C6-7521C32C1A1F}" srcOrd="1" destOrd="0" parTransId="{70352875-4C7C-4F7D-9F69-CEDC5ECA7A43}" sibTransId="{166AAB66-AA2D-4B0D-A140-9EED30455270}"/>
    <dgm:cxn modelId="{6BF80136-0C1D-430D-B8CA-A10D67F75B7F}" type="presOf" srcId="{264BE7E9-1E8E-4F21-A8E3-6ABE89A4311E}" destId="{03FC11E8-3629-4CD7-8460-1371D355BA21}" srcOrd="0" destOrd="0" presId="urn:microsoft.com/office/officeart/2005/8/layout/vList2"/>
    <dgm:cxn modelId="{B8F51C88-41BA-4A27-88B8-455D661BD684}" srcId="{8D064D81-006F-4DC7-93A6-0BE1D60DAA1A}" destId="{264BE7E9-1E8E-4F21-A8E3-6ABE89A4311E}" srcOrd="2" destOrd="0" parTransId="{0B0987A4-65A2-4819-9228-19F60E9D7B9B}" sibTransId="{3DAD29C8-1F3E-42F7-94B6-8BA954BC83F0}"/>
    <dgm:cxn modelId="{21F31E92-1EB2-4EBC-A2F2-19B22D31FE02}" srcId="{8D064D81-006F-4DC7-93A6-0BE1D60DAA1A}" destId="{1FC9F65B-A11F-46F8-A49E-5761AE6C10FE}" srcOrd="5" destOrd="0" parTransId="{DE6D36A9-F7BF-44C5-A2C2-71B15CD4B81B}" sibTransId="{361C6691-556E-4FE2-89E7-08A8303FEEBE}"/>
    <dgm:cxn modelId="{50FBA751-EF88-4ED7-A2C3-F873A7A6FFFC}" srcId="{8D064D81-006F-4DC7-93A6-0BE1D60DAA1A}" destId="{C9B5996E-FDD9-4818-9EC8-005E2B0DE066}" srcOrd="4" destOrd="0" parTransId="{5658D7B4-D701-461B-B018-534F363420EA}" sibTransId="{CC36888A-F243-4F5C-8A7A-1EB3F25586E8}"/>
    <dgm:cxn modelId="{AC43FE8D-326C-4FBA-A486-20E8D783300D}" srcId="{8D064D81-006F-4DC7-93A6-0BE1D60DAA1A}" destId="{82538A30-148D-4FC2-849B-6B70B6782BE9}" srcOrd="0" destOrd="0" parTransId="{845DF2CC-BFE4-4DB5-B63A-DD1A1D092883}" sibTransId="{787ED026-8A1D-47CD-9781-A83D9927C3F8}"/>
    <dgm:cxn modelId="{7AECA07E-05F8-4FCA-834D-0C16955783E9}" srcId="{8D064D81-006F-4DC7-93A6-0BE1D60DAA1A}" destId="{0B66A8F7-7072-43F1-B1AC-5F75AF469522}" srcOrd="3" destOrd="0" parTransId="{2355E400-61C1-411A-BDE3-24FA99263292}" sibTransId="{6C69A022-EC79-401A-9A51-D117D70B88B4}"/>
    <dgm:cxn modelId="{78CA17EE-14CE-46A7-BBBA-316DD41AEF26}" type="presOf" srcId="{0B66A8F7-7072-43F1-B1AC-5F75AF469522}" destId="{089CFB73-1976-4082-8962-46666AF03CBB}"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1D30BB9A-2AB4-4729-A922-B20B8EF923CF}" type="presOf" srcId="{C9B5996E-FDD9-4818-9EC8-005E2B0DE066}" destId="{DF36789D-AE72-4BE4-A9C3-F8FF3CB231EA}" srcOrd="0" destOrd="0" presId="urn:microsoft.com/office/officeart/2005/8/layout/vList2"/>
    <dgm:cxn modelId="{75A156EB-BAE4-4384-9686-6F58A3BD708F}" type="presParOf" srcId="{2D0501F8-088A-4325-95B4-6052C61D845D}" destId="{207FFA2B-07B8-485B-930A-D3060CA13D36}" srcOrd="0" destOrd="0" presId="urn:microsoft.com/office/officeart/2005/8/layout/vList2"/>
    <dgm:cxn modelId="{5C9F1887-6FBF-4DF0-BFC4-33EE043F128F}" type="presParOf" srcId="{2D0501F8-088A-4325-95B4-6052C61D845D}" destId="{F697D7D0-431E-4B7D-858E-9E6B96A0FDBD}" srcOrd="1" destOrd="0" presId="urn:microsoft.com/office/officeart/2005/8/layout/vList2"/>
    <dgm:cxn modelId="{E0B548D7-0B24-46E2-9B05-0B87BAB49784}" type="presParOf" srcId="{2D0501F8-088A-4325-95B4-6052C61D845D}" destId="{492D95C2-494D-4781-A717-34B05C929713}" srcOrd="2" destOrd="0" presId="urn:microsoft.com/office/officeart/2005/8/layout/vList2"/>
    <dgm:cxn modelId="{EA21192E-9F61-49DE-BE4C-CE7D7069378C}" type="presParOf" srcId="{2D0501F8-088A-4325-95B4-6052C61D845D}" destId="{2736439A-4A61-45E7-992C-FDBBF1F2E75E}" srcOrd="3" destOrd="0" presId="urn:microsoft.com/office/officeart/2005/8/layout/vList2"/>
    <dgm:cxn modelId="{E67F6068-8DA2-43A3-8EBB-6299FB763474}" type="presParOf" srcId="{2D0501F8-088A-4325-95B4-6052C61D845D}" destId="{03FC11E8-3629-4CD7-8460-1371D355BA21}" srcOrd="4" destOrd="0" presId="urn:microsoft.com/office/officeart/2005/8/layout/vList2"/>
    <dgm:cxn modelId="{2D857BEA-F5F1-4C26-B6D4-90299903098E}" type="presParOf" srcId="{2D0501F8-088A-4325-95B4-6052C61D845D}" destId="{4D436369-2C3F-41A2-8658-E95C2F6C1513}" srcOrd="5" destOrd="0" presId="urn:microsoft.com/office/officeart/2005/8/layout/vList2"/>
    <dgm:cxn modelId="{458E53B7-71E1-49F1-A2AD-8C6E76EBB866}" type="presParOf" srcId="{2D0501F8-088A-4325-95B4-6052C61D845D}" destId="{089CFB73-1976-4082-8962-46666AF03CBB}" srcOrd="6" destOrd="0" presId="urn:microsoft.com/office/officeart/2005/8/layout/vList2"/>
    <dgm:cxn modelId="{21986C9D-623C-4768-81DF-0C85F184E58D}" type="presParOf" srcId="{2D0501F8-088A-4325-95B4-6052C61D845D}" destId="{4EF8D4A6-833D-4A93-B6E5-4D77039D46D5}" srcOrd="7" destOrd="0" presId="urn:microsoft.com/office/officeart/2005/8/layout/vList2"/>
    <dgm:cxn modelId="{EC822F65-92DA-428E-A761-7E64B2F230E6}" type="presParOf" srcId="{2D0501F8-088A-4325-95B4-6052C61D845D}" destId="{DF36789D-AE72-4BE4-A9C3-F8FF3CB231EA}" srcOrd="8" destOrd="0" presId="urn:microsoft.com/office/officeart/2005/8/layout/vList2"/>
    <dgm:cxn modelId="{6D49BEEB-D88A-4C2A-BC3F-1A2693874985}" type="presParOf" srcId="{2D0501F8-088A-4325-95B4-6052C61D845D}" destId="{FE699378-294A-490F-B0E6-56F755009A1E}" srcOrd="9" destOrd="0" presId="urn:microsoft.com/office/officeart/2005/8/layout/vList2"/>
    <dgm:cxn modelId="{8E668076-B262-414F-A8F0-284AE453A8D9}" type="presParOf" srcId="{2D0501F8-088A-4325-95B4-6052C61D845D}" destId="{9653405E-F7B9-44D4-8386-C63B4AD0932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2538A30-148D-4FC2-849B-6B70B6782BE9}">
      <dgm:prSet/>
      <dgm:spPr/>
      <dgm:t>
        <a:bodyPr/>
        <a:lstStyle/>
        <a:p>
          <a:r>
            <a:rPr lang="en-US" b="0">
              <a:latin typeface="Calibri" panose="020F0502020204030204" pitchFamily="34" charset="0"/>
              <a:cs typeface="Calibri" panose="020F0502020204030204" pitchFamily="34" charset="0"/>
            </a:rPr>
            <a:t>Where can you find us?</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909E5663-EE84-4307-94C6-7521C32C1A1F}">
      <dgm:prSet/>
      <dgm:spPr/>
      <dgm:t>
        <a:bodyPr/>
        <a:lstStyle/>
        <a:p>
          <a:r>
            <a:rPr lang="en-US">
              <a:latin typeface="Calibri"/>
              <a:cs typeface="Calibri"/>
            </a:rPr>
            <a:t>Queens Drive Campus – room BG06</a:t>
          </a:r>
        </a:p>
      </dgm:t>
    </dgm:pt>
    <dgm:pt modelId="{70352875-4C7C-4F7D-9F69-CEDC5ECA7A43}" type="parTrans" cxnId="{9ADBE7E5-85D8-44A2-BE8B-B9FAC91B5635}">
      <dgm:prSet/>
      <dgm:spPr/>
      <dgm:t>
        <a:bodyPr/>
        <a:lstStyle/>
        <a:p>
          <a:endParaRPr lang="en-US"/>
        </a:p>
      </dgm:t>
    </dgm:pt>
    <dgm:pt modelId="{166AAB66-AA2D-4B0D-A140-9EED30455270}" type="sibTrans" cxnId="{9ADBE7E5-85D8-44A2-BE8B-B9FAC91B5635}">
      <dgm:prSet/>
      <dgm:spPr/>
      <dgm:t>
        <a:bodyPr/>
        <a:lstStyle/>
        <a:p>
          <a:endParaRPr lang="en-US"/>
        </a:p>
      </dgm:t>
    </dgm:pt>
    <dgm:pt modelId="{567906A6-876A-401C-8EFC-BD7E5DD3A19A}">
      <dgm:prSet/>
      <dgm:spPr/>
      <dgm:t>
        <a:bodyPr/>
        <a:lstStyle/>
        <a:p>
          <a:pPr rtl="0"/>
          <a:r>
            <a:rPr lang="en-US">
              <a:latin typeface="Calibri"/>
              <a:cs typeface="Calibri"/>
            </a:rPr>
            <a:t>North Star Campus – to be confirmed, currently, there is a significant </a:t>
          </a:r>
          <a:r>
            <a:rPr lang="en-US" err="1">
              <a:latin typeface="Calibri"/>
              <a:cs typeface="Calibri"/>
            </a:rPr>
            <a:t>programme</a:t>
          </a:r>
          <a:r>
            <a:rPr lang="en-US">
              <a:latin typeface="Calibri"/>
              <a:cs typeface="Calibri"/>
            </a:rPr>
            <a:t> of refurbishment being carried out, expected completion date February 2022.  Not long to wait</a:t>
          </a:r>
        </a:p>
      </dgm:t>
    </dgm:pt>
    <dgm:pt modelId="{1B7F7174-5534-4A02-A2D5-D90285A9B618}" type="parTrans" cxnId="{F33C3A54-1002-4BD9-AC8C-0B8C8DD1C29A}">
      <dgm:prSet/>
      <dgm:spPr/>
      <dgm:t>
        <a:bodyPr/>
        <a:lstStyle/>
        <a:p>
          <a:endParaRPr lang="en-US"/>
        </a:p>
      </dgm:t>
    </dgm:pt>
    <dgm:pt modelId="{6F9FC9CB-DE3D-463C-BAF4-7E8C463434CD}" type="sibTrans" cxnId="{F33C3A54-1002-4BD9-AC8C-0B8C8DD1C29A}">
      <dgm:prSet/>
      <dgm:spPr/>
      <dgm:t>
        <a:bodyPr/>
        <a:lstStyle/>
        <a:p>
          <a:endParaRPr lang="en-US"/>
        </a:p>
      </dgm:t>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1">
        <dgm:presLayoutVars>
          <dgm:chMax val="0"/>
          <dgm:bulletEnabled val="1"/>
        </dgm:presLayoutVars>
      </dgm:prSet>
      <dgm:spPr/>
      <dgm:t>
        <a:bodyPr/>
        <a:lstStyle/>
        <a:p>
          <a:endParaRPr lang="en-US"/>
        </a:p>
      </dgm:t>
    </dgm:pt>
    <dgm:pt modelId="{7702B951-12CB-4F86-BA1B-7D2A628DF1F4}" type="pres">
      <dgm:prSet presAssocID="{82538A30-148D-4FC2-849B-6B70B6782BE9}" presName="childText" presStyleLbl="revTx" presStyleIdx="0" presStyleCnt="1">
        <dgm:presLayoutVars>
          <dgm:bulletEnabled val="1"/>
        </dgm:presLayoutVars>
      </dgm:prSet>
      <dgm:spPr/>
      <dgm:t>
        <a:bodyPr/>
        <a:lstStyle/>
        <a:p>
          <a:endParaRPr lang="en-US"/>
        </a:p>
      </dgm:t>
    </dgm:pt>
  </dgm:ptLst>
  <dgm:cxnLst>
    <dgm:cxn modelId="{A5C22171-F74F-482B-B635-84BB54A9521B}" type="presOf" srcId="{82538A30-148D-4FC2-849B-6B70B6782BE9}" destId="{207FFA2B-07B8-485B-930A-D3060CA13D36}" srcOrd="0" destOrd="0"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F33C3A54-1002-4BD9-AC8C-0B8C8DD1C29A}" srcId="{82538A30-148D-4FC2-849B-6B70B6782BE9}" destId="{567906A6-876A-401C-8EFC-BD7E5DD3A19A}" srcOrd="1" destOrd="0" parTransId="{1B7F7174-5534-4A02-A2D5-D90285A9B618}" sibTransId="{6F9FC9CB-DE3D-463C-BAF4-7E8C463434CD}"/>
    <dgm:cxn modelId="{A1EEA9F2-789B-4612-BB96-8AA789FC6BFC}" type="presOf" srcId="{8D064D81-006F-4DC7-93A6-0BE1D60DAA1A}" destId="{2D0501F8-088A-4325-95B4-6052C61D845D}" srcOrd="0" destOrd="0" presId="urn:microsoft.com/office/officeart/2005/8/layout/vList2"/>
    <dgm:cxn modelId="{D4542AF4-48EC-4F92-ACCC-CBA0492121B6}" type="presOf" srcId="{909E5663-EE84-4307-94C6-7521C32C1A1F}" destId="{7702B951-12CB-4F86-BA1B-7D2A628DF1F4}" srcOrd="0" destOrd="0" presId="urn:microsoft.com/office/officeart/2005/8/layout/vList2"/>
    <dgm:cxn modelId="{EFDF20DA-6B04-4ED1-BCB3-951CDD32254F}" type="presOf" srcId="{567906A6-876A-401C-8EFC-BD7E5DD3A19A}" destId="{7702B951-12CB-4F86-BA1B-7D2A628DF1F4}" srcOrd="0" destOrd="1" presId="urn:microsoft.com/office/officeart/2005/8/layout/vList2"/>
    <dgm:cxn modelId="{9ADBE7E5-85D8-44A2-BE8B-B9FAC91B5635}" srcId="{82538A30-148D-4FC2-849B-6B70B6782BE9}" destId="{909E5663-EE84-4307-94C6-7521C32C1A1F}" srcOrd="0" destOrd="0" parTransId="{70352875-4C7C-4F7D-9F69-CEDC5ECA7A43}" sibTransId="{166AAB66-AA2D-4B0D-A140-9EED30455270}"/>
    <dgm:cxn modelId="{BF1C8500-D094-41AD-A723-611B4D213ED0}" type="presParOf" srcId="{2D0501F8-088A-4325-95B4-6052C61D845D}" destId="{207FFA2B-07B8-485B-930A-D3060CA13D36}" srcOrd="0" destOrd="0" presId="urn:microsoft.com/office/officeart/2005/8/layout/vList2"/>
    <dgm:cxn modelId="{AADC95BA-5DB9-4D75-985C-016C958D1887}" type="presParOf" srcId="{2D0501F8-088A-4325-95B4-6052C61D845D}" destId="{7702B951-12CB-4F86-BA1B-7D2A628DF1F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dgm:spPr/>
      <dgm:t>
        <a:bodyPr/>
        <a:lstStyle/>
        <a:p>
          <a:pPr rtl="0"/>
          <a:r>
            <a:rPr lang="en-US" b="0">
              <a:latin typeface="Calibri"/>
              <a:cs typeface="Calibri"/>
            </a:rPr>
            <a:t>What can we offer; following assessment,</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572BFB46-4F14-4400-959F-6D85EF9B29EE}">
      <dgm:prSet phldr="0"/>
      <dgm:spPr/>
      <dgm:t>
        <a:bodyPr/>
        <a:lstStyle/>
        <a:p>
          <a:pPr rtl="0"/>
          <a:r>
            <a:rPr lang="en-US" b="0">
              <a:latin typeface="Calibri"/>
              <a:cs typeface="Calibri"/>
            </a:rPr>
            <a:t>1:1 specialist teaching, from a qualified teacher for specific learning differences,</a:t>
          </a:r>
        </a:p>
      </dgm:t>
    </dgm:pt>
    <dgm:pt modelId="{5CBA1F75-7106-4074-9959-21ED185AB809}" type="parTrans" cxnId="{0CCFA9A9-5EBF-4B5D-A357-1D63C2EF4F4D}">
      <dgm:prSet/>
      <dgm:spPr/>
    </dgm:pt>
    <dgm:pt modelId="{A91F5B61-C954-4158-BA2E-573DD0F5EB8A}" type="sibTrans" cxnId="{0CCFA9A9-5EBF-4B5D-A357-1D63C2EF4F4D}">
      <dgm:prSet/>
      <dgm:spPr/>
    </dgm:pt>
    <dgm:pt modelId="{8171AF81-3D93-44A8-992B-D88D4E0B8065}">
      <dgm:prSet phldr="0"/>
      <dgm:spPr/>
      <dgm:t>
        <a:bodyPr/>
        <a:lstStyle/>
        <a:p>
          <a:pPr rtl="0"/>
          <a:r>
            <a:rPr lang="en-US" b="0">
              <a:latin typeface="Calibri"/>
              <a:cs typeface="Calibri"/>
            </a:rPr>
            <a:t>Access and training in the use of assistive technology, i.e Docs Plus, Reading Pens, accessibility options available in Office 365 such as immersive reader.</a:t>
          </a:r>
        </a:p>
      </dgm:t>
    </dgm:pt>
    <dgm:pt modelId="{712347B9-1F2E-460C-8291-EAE44F65053A}" type="parTrans" cxnId="{7DCB44C9-FA71-476E-BBC8-E1A6225E326D}">
      <dgm:prSet/>
      <dgm:spPr/>
    </dgm:pt>
    <dgm:pt modelId="{EB6883CE-0022-4E46-9786-6619D1DDAC2C}" type="sibTrans" cxnId="{7DCB44C9-FA71-476E-BBC8-E1A6225E326D}">
      <dgm:prSet/>
      <dgm:spPr/>
    </dgm:pt>
    <dgm:pt modelId="{A31B0911-ECA8-4B36-8BCA-CAEE585E89C6}">
      <dgm:prSet phldr="0"/>
      <dgm:spPr/>
      <dgm:t>
        <a:bodyPr/>
        <a:lstStyle/>
        <a:p>
          <a:pPr rtl="0"/>
          <a:r>
            <a:rPr lang="en-US" b="0">
              <a:latin typeface="Calibri"/>
              <a:cs typeface="Calibri"/>
            </a:rPr>
            <a:t>Access to in-class support.</a:t>
          </a:r>
        </a:p>
      </dgm:t>
    </dgm:pt>
    <dgm:pt modelId="{30ED37AE-7C1D-4493-ABA6-0CF0EC8F4DC4}" type="parTrans" cxnId="{94955E3E-E54D-44F0-A35D-243B690BA6FD}">
      <dgm:prSet/>
      <dgm:spPr/>
    </dgm:pt>
    <dgm:pt modelId="{38DA8CB1-2193-4413-8A83-99ED28DFC3D7}" type="sibTrans" cxnId="{94955E3E-E54D-44F0-A35D-243B690BA6FD}">
      <dgm:prSet/>
      <dgm:spPr/>
    </dgm:pt>
    <dgm:pt modelId="{B093DB60-ED3C-45AB-80DE-F99B3B1F2AE6}">
      <dgm:prSet phldr="0"/>
      <dgm:spPr/>
      <dgm:t>
        <a:bodyPr/>
        <a:lstStyle/>
        <a:p>
          <a:pPr rtl="0"/>
          <a:r>
            <a:rPr lang="en-US" b="0">
              <a:latin typeface="Calibri"/>
              <a:cs typeface="Calibri"/>
            </a:rPr>
            <a:t>Fully equipped medical room for those students coming to us with a personal care package.</a:t>
          </a:r>
        </a:p>
      </dgm:t>
    </dgm:pt>
    <dgm:pt modelId="{27AD4D6C-7603-4213-BD23-37192ECC100C}" type="parTrans" cxnId="{2D3BA216-F087-48E7-B805-793921552F27}">
      <dgm:prSet/>
      <dgm:spPr/>
    </dgm:pt>
    <dgm:pt modelId="{44E6324C-A59A-4933-8A8E-C732BFCE185A}" type="sibTrans" cxnId="{2D3BA216-F087-48E7-B805-793921552F27}">
      <dgm:prSet/>
      <dgm:spPr/>
    </dgm:pt>
    <dgm:pt modelId="{3CF1BBD1-899D-4C6C-8735-9FEB4AD2B10E}">
      <dgm:prSet phldr="0"/>
      <dgm:spPr/>
      <dgm:t>
        <a:bodyPr/>
        <a:lstStyle/>
        <a:p>
          <a:pPr rtl="0"/>
          <a:r>
            <a:rPr lang="en-US" b="0">
              <a:latin typeface="Calibri"/>
              <a:cs typeface="Calibri"/>
            </a:rPr>
            <a:t>Base room, for students with a diagnosis of ASC.</a:t>
          </a:r>
        </a:p>
      </dgm:t>
    </dgm:pt>
    <dgm:pt modelId="{9707E6DA-8D76-4DFB-96F2-0CA4FF2B525C}" type="parTrans" cxnId="{E41BFBBF-1CEE-4667-9DF9-075683477CB4}">
      <dgm:prSet/>
      <dgm:spPr/>
    </dgm:pt>
    <dgm:pt modelId="{1BC09A47-057E-47A5-B2E9-E387C6EB4E72}" type="sibTrans" cxnId="{E41BFBBF-1CEE-4667-9DF9-075683477CB4}">
      <dgm:prSet/>
      <dgm:spPr/>
    </dgm:pt>
    <dgm:pt modelId="{96EA884C-E4ED-4DAC-AE6E-88B56C68B74F}">
      <dgm:prSet phldr="0"/>
      <dgm:spPr/>
      <dgm:t>
        <a:bodyPr/>
        <a:lstStyle/>
        <a:p>
          <a:pPr rtl="0"/>
          <a:r>
            <a:rPr lang="en-US" b="0">
              <a:latin typeface="Calibri"/>
              <a:cs typeface="Calibri"/>
            </a:rPr>
            <a:t>Drop-in Study Skills sessions, each weekday from 12pm-2pm.</a:t>
          </a:r>
        </a:p>
      </dgm:t>
    </dgm:pt>
    <dgm:pt modelId="{3A731629-0E87-4C77-AD44-23A2A64B4943}" type="parTrans" cxnId="{6E3E6C52-BF95-4C13-AC10-C49C9609EE17}">
      <dgm:prSet/>
      <dgm:spPr/>
    </dgm:pt>
    <dgm:pt modelId="{E1D70704-C592-4688-B559-E1D9E60941F7}" type="sibTrans" cxnId="{6E3E6C52-BF95-4C13-AC10-C49C9609EE17}">
      <dgm:prSet/>
      <dgm:spPr/>
    </dgm:pt>
    <dgm:pt modelId="{EB4AD60D-3FF1-4A7C-9DF3-EDFC29BB90F7}">
      <dgm:prSet phldr="0"/>
      <dgm:spPr/>
      <dgm:t>
        <a:bodyPr/>
        <a:lstStyle/>
        <a:p>
          <a:pPr rtl="0"/>
          <a:r>
            <a:rPr lang="en-US" b="0">
              <a:latin typeface="Calibri"/>
              <a:cs typeface="Calibri"/>
            </a:rPr>
            <a:t>Our aim is to support you to become an independent learner, ready for the workplace or further/higher education.</a:t>
          </a:r>
        </a:p>
      </dgm:t>
    </dgm:pt>
    <dgm:pt modelId="{361B8A79-3552-48A5-BD70-1AE2C2F4EF53}" type="parTrans" cxnId="{027F35CC-37BA-4B73-9318-AE0F32A8B4D4}">
      <dgm:prSet/>
      <dgm:spPr/>
    </dgm:pt>
    <dgm:pt modelId="{3025BE7B-7BA4-4837-841D-C06E4220D5F9}" type="sibTrans" cxnId="{027F35CC-37BA-4B73-9318-AE0F32A8B4D4}">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2">
        <dgm:presLayoutVars>
          <dgm:chMax val="0"/>
          <dgm:bulletEnabled val="1"/>
        </dgm:presLayoutVars>
      </dgm:prSet>
      <dgm:spPr/>
      <dgm:t>
        <a:bodyPr/>
        <a:lstStyle/>
        <a:p>
          <a:endParaRPr lang="en-US"/>
        </a:p>
      </dgm:t>
    </dgm:pt>
    <dgm:pt modelId="{E14359BF-E746-4657-A676-7263A44DA382}" type="pres">
      <dgm:prSet presAssocID="{82538A30-148D-4FC2-849B-6B70B6782BE9}" presName="childText" presStyleLbl="revTx" presStyleIdx="0" presStyleCnt="1">
        <dgm:presLayoutVars>
          <dgm:bulletEnabled val="1"/>
        </dgm:presLayoutVars>
      </dgm:prSet>
      <dgm:spPr/>
      <dgm:t>
        <a:bodyPr/>
        <a:lstStyle/>
        <a:p>
          <a:endParaRPr lang="en-US"/>
        </a:p>
      </dgm:t>
    </dgm:pt>
    <dgm:pt modelId="{0C25CB8F-5A3D-48F7-A964-E4B3C04460A8}" type="pres">
      <dgm:prSet presAssocID="{EB4AD60D-3FF1-4A7C-9DF3-EDFC29BB90F7}" presName="parentText" presStyleLbl="node1" presStyleIdx="1" presStyleCnt="2">
        <dgm:presLayoutVars>
          <dgm:chMax val="0"/>
          <dgm:bulletEnabled val="1"/>
        </dgm:presLayoutVars>
      </dgm:prSet>
      <dgm:spPr/>
      <dgm:t>
        <a:bodyPr/>
        <a:lstStyle/>
        <a:p>
          <a:endParaRPr lang="en-US"/>
        </a:p>
      </dgm:t>
    </dgm:pt>
  </dgm:ptLst>
  <dgm:cxnLst>
    <dgm:cxn modelId="{0CCFA9A9-5EBF-4B5D-A357-1D63C2EF4F4D}" srcId="{82538A30-148D-4FC2-849B-6B70B6782BE9}" destId="{572BFB46-4F14-4400-959F-6D85EF9B29EE}" srcOrd="0" destOrd="0" parTransId="{5CBA1F75-7106-4074-9959-21ED185AB809}" sibTransId="{A91F5B61-C954-4158-BA2E-573DD0F5EB8A}"/>
    <dgm:cxn modelId="{5C2C7ACE-7D49-438A-A121-91F3A67618CE}" type="presOf" srcId="{8171AF81-3D93-44A8-992B-D88D4E0B8065}" destId="{E14359BF-E746-4657-A676-7263A44DA382}" srcOrd="0" destOrd="1" presId="urn:microsoft.com/office/officeart/2005/8/layout/vList2"/>
    <dgm:cxn modelId="{2D3BA216-F087-48E7-B805-793921552F27}" srcId="{82538A30-148D-4FC2-849B-6B70B6782BE9}" destId="{B093DB60-ED3C-45AB-80DE-F99B3B1F2AE6}" srcOrd="5" destOrd="0" parTransId="{27AD4D6C-7603-4213-BD23-37192ECC100C}" sibTransId="{44E6324C-A59A-4933-8A8E-C732BFCE185A}"/>
    <dgm:cxn modelId="{7DCB44C9-FA71-476E-BBC8-E1A6225E326D}" srcId="{82538A30-148D-4FC2-849B-6B70B6782BE9}" destId="{8171AF81-3D93-44A8-992B-D88D4E0B8065}" srcOrd="1" destOrd="0" parTransId="{712347B9-1F2E-460C-8291-EAE44F65053A}" sibTransId="{EB6883CE-0022-4E46-9786-6619D1DDAC2C}"/>
    <dgm:cxn modelId="{6E3E6C52-BF95-4C13-AC10-C49C9609EE17}" srcId="{82538A30-148D-4FC2-849B-6B70B6782BE9}" destId="{96EA884C-E4ED-4DAC-AE6E-88B56C68B74F}" srcOrd="4" destOrd="0" parTransId="{3A731629-0E87-4C77-AD44-23A2A64B4943}" sibTransId="{E1D70704-C592-4688-B559-E1D9E60941F7}"/>
    <dgm:cxn modelId="{C7612835-3C57-42F3-B6EB-669001D86610}" type="presOf" srcId="{96EA884C-E4ED-4DAC-AE6E-88B56C68B74F}" destId="{E14359BF-E746-4657-A676-7263A44DA382}" srcOrd="0" destOrd="4" presId="urn:microsoft.com/office/officeart/2005/8/layout/vList2"/>
    <dgm:cxn modelId="{94955E3E-E54D-44F0-A35D-243B690BA6FD}" srcId="{82538A30-148D-4FC2-849B-6B70B6782BE9}" destId="{A31B0911-ECA8-4B36-8BCA-CAEE585E89C6}" srcOrd="2" destOrd="0" parTransId="{30ED37AE-7C1D-4493-ABA6-0CF0EC8F4DC4}" sibTransId="{38DA8CB1-2193-4413-8A83-99ED28DFC3D7}"/>
    <dgm:cxn modelId="{B5076E9A-C436-4D73-9533-E1AC6CC29A07}" type="presOf" srcId="{3CF1BBD1-899D-4C6C-8735-9FEB4AD2B10E}" destId="{E14359BF-E746-4657-A676-7263A44DA382}" srcOrd="0" destOrd="3" presId="urn:microsoft.com/office/officeart/2005/8/layout/vList2"/>
    <dgm:cxn modelId="{445D7CB7-7FB0-4E00-B75B-F4486F871391}" type="presOf" srcId="{82538A30-148D-4FC2-849B-6B70B6782BE9}" destId="{207FFA2B-07B8-485B-930A-D3060CA13D36}" srcOrd="0" destOrd="0" presId="urn:microsoft.com/office/officeart/2005/8/layout/vList2"/>
    <dgm:cxn modelId="{637E3678-A3B0-439F-A94C-61199CA29C11}" type="presOf" srcId="{B093DB60-ED3C-45AB-80DE-F99B3B1F2AE6}" destId="{E14359BF-E746-4657-A676-7263A44DA382}" srcOrd="0" destOrd="5" presId="urn:microsoft.com/office/officeart/2005/8/layout/vList2"/>
    <dgm:cxn modelId="{AC43FE8D-326C-4FBA-A486-20E8D783300D}" srcId="{8D064D81-006F-4DC7-93A6-0BE1D60DAA1A}" destId="{82538A30-148D-4FC2-849B-6B70B6782BE9}" srcOrd="0" destOrd="0" parTransId="{845DF2CC-BFE4-4DB5-B63A-DD1A1D092883}" sibTransId="{787ED026-8A1D-47CD-9781-A83D9927C3F8}"/>
    <dgm:cxn modelId="{027F35CC-37BA-4B73-9318-AE0F32A8B4D4}" srcId="{8D064D81-006F-4DC7-93A6-0BE1D60DAA1A}" destId="{EB4AD60D-3FF1-4A7C-9DF3-EDFC29BB90F7}" srcOrd="1" destOrd="0" parTransId="{361B8A79-3552-48A5-BD70-1AE2C2F4EF53}" sibTransId="{3025BE7B-7BA4-4837-841D-C06E4220D5F9}"/>
    <dgm:cxn modelId="{B9D0E845-9939-4F0B-A4F6-B524E3A05793}" type="presOf" srcId="{A31B0911-ECA8-4B36-8BCA-CAEE585E89C6}" destId="{E14359BF-E746-4657-A676-7263A44DA382}" srcOrd="0" destOrd="2" presId="urn:microsoft.com/office/officeart/2005/8/layout/vList2"/>
    <dgm:cxn modelId="{E41BFBBF-1CEE-4667-9DF9-075683477CB4}" srcId="{82538A30-148D-4FC2-849B-6B70B6782BE9}" destId="{3CF1BBD1-899D-4C6C-8735-9FEB4AD2B10E}" srcOrd="3" destOrd="0" parTransId="{9707E6DA-8D76-4DFB-96F2-0CA4FF2B525C}" sibTransId="{1BC09A47-057E-47A5-B2E9-E387C6EB4E72}"/>
    <dgm:cxn modelId="{86243C8C-F236-473F-9E38-D6C83E571907}" type="presOf" srcId="{EB4AD60D-3FF1-4A7C-9DF3-EDFC29BB90F7}" destId="{0C25CB8F-5A3D-48F7-A964-E4B3C04460A8}" srcOrd="0" destOrd="0" presId="urn:microsoft.com/office/officeart/2005/8/layout/vList2"/>
    <dgm:cxn modelId="{CD742EBD-A924-4E45-A05D-176ED06A93CB}" type="presOf" srcId="{572BFB46-4F14-4400-959F-6D85EF9B29EE}" destId="{E14359BF-E746-4657-A676-7263A44DA382}" srcOrd="0" destOrd="0" presId="urn:microsoft.com/office/officeart/2005/8/layout/vList2"/>
    <dgm:cxn modelId="{A1EEA9F2-789B-4612-BB96-8AA789FC6BFC}" type="presOf" srcId="{8D064D81-006F-4DC7-93A6-0BE1D60DAA1A}" destId="{2D0501F8-088A-4325-95B4-6052C61D845D}" srcOrd="0" destOrd="0" presId="urn:microsoft.com/office/officeart/2005/8/layout/vList2"/>
    <dgm:cxn modelId="{D29BBD78-4454-47A0-B2E4-EED98644878A}" type="presParOf" srcId="{2D0501F8-088A-4325-95B4-6052C61D845D}" destId="{207FFA2B-07B8-485B-930A-D3060CA13D36}" srcOrd="0" destOrd="0" presId="urn:microsoft.com/office/officeart/2005/8/layout/vList2"/>
    <dgm:cxn modelId="{8F25A44E-4B3D-43CC-9B97-065E26EF36EB}" type="presParOf" srcId="{2D0501F8-088A-4325-95B4-6052C61D845D}" destId="{E14359BF-E746-4657-A676-7263A44DA382}" srcOrd="1" destOrd="0" presId="urn:microsoft.com/office/officeart/2005/8/layout/vList2"/>
    <dgm:cxn modelId="{4B3A20F0-9B4A-407A-80E1-BBC38BF1A2E9}" type="presParOf" srcId="{2D0501F8-088A-4325-95B4-6052C61D845D}" destId="{0C25CB8F-5A3D-48F7-A964-E4B3C04460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064D81-006F-4DC7-93A6-0BE1D60DAA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538A30-148D-4FC2-849B-6B70B6782BE9}">
      <dgm:prSet phldr="0"/>
      <dgm:spPr/>
      <dgm:t>
        <a:bodyPr/>
        <a:lstStyle/>
        <a:p>
          <a:pPr rtl="0"/>
          <a:r>
            <a:rPr lang="en-US" b="0">
              <a:latin typeface="Calibri"/>
              <a:cs typeface="Calibri"/>
            </a:rPr>
            <a:t>Open Events, your opportunity to speak with teachers and support staff.</a:t>
          </a:r>
        </a:p>
      </dgm:t>
    </dgm:pt>
    <dgm:pt modelId="{845DF2CC-BFE4-4DB5-B63A-DD1A1D092883}" type="parTrans" cxnId="{AC43FE8D-326C-4FBA-A486-20E8D783300D}">
      <dgm:prSet/>
      <dgm:spPr/>
      <dgm:t>
        <a:bodyPr/>
        <a:lstStyle/>
        <a:p>
          <a:endParaRPr lang="en-US"/>
        </a:p>
      </dgm:t>
    </dgm:pt>
    <dgm:pt modelId="{787ED026-8A1D-47CD-9781-A83D9927C3F8}" type="sibTrans" cxnId="{AC43FE8D-326C-4FBA-A486-20E8D783300D}">
      <dgm:prSet/>
      <dgm:spPr/>
      <dgm:t>
        <a:bodyPr/>
        <a:lstStyle/>
        <a:p>
          <a:endParaRPr lang="en-US"/>
        </a:p>
      </dgm:t>
    </dgm:pt>
    <dgm:pt modelId="{7D36BB53-831C-4287-A7A3-0F3F8B12567D}">
      <dgm:prSet phldr="0"/>
      <dgm:spPr/>
      <dgm:t>
        <a:bodyPr/>
        <a:lstStyle/>
        <a:p>
          <a:pPr rtl="0"/>
          <a:r>
            <a:rPr lang="en-US" b="0">
              <a:latin typeface="Calibri"/>
              <a:cs typeface="Calibri"/>
            </a:rPr>
            <a:t>Taster sessions can be arranged from October-March.  Visits can also be arranged, email </a:t>
          </a:r>
          <a:r>
            <a:rPr lang="en-US" b="0">
              <a:latin typeface="Calibri"/>
              <a:cs typeface="Calibri"/>
              <a:hlinkClick xmlns:r="http://schemas.openxmlformats.org/officeDocument/2006/relationships" r:id="rId1"/>
            </a:rPr>
            <a:t>additionalsupport@newcollege.ac.uk</a:t>
          </a:r>
          <a:r>
            <a:rPr lang="en-US" b="0">
              <a:latin typeface="Calibri"/>
              <a:cs typeface="Calibri"/>
            </a:rPr>
            <a:t> </a:t>
          </a:r>
        </a:p>
      </dgm:t>
    </dgm:pt>
    <dgm:pt modelId="{FC0B5F3B-86DC-4BD5-B9D2-3FD2A37E21D4}" type="parTrans" cxnId="{5A5388BA-EAD6-4176-9C4D-C091A05A8A38}">
      <dgm:prSet/>
      <dgm:spPr/>
    </dgm:pt>
    <dgm:pt modelId="{D904D8C2-D179-4EFE-B1AC-B3069331CBF2}" type="sibTrans" cxnId="{5A5388BA-EAD6-4176-9C4D-C091A05A8A38}">
      <dgm:prSet/>
      <dgm:spPr/>
    </dgm:pt>
    <dgm:pt modelId="{F93A477D-9C5A-492D-880A-77CE10375AC5}">
      <dgm:prSet phldr="0"/>
      <dgm:spPr/>
      <dgm:t>
        <a:bodyPr/>
        <a:lstStyle/>
        <a:p>
          <a:pPr rtl="0"/>
          <a:r>
            <a:rPr lang="en-US" b="0">
              <a:latin typeface="Calibri"/>
              <a:cs typeface="Calibri"/>
            </a:rPr>
            <a:t>Saturday 9th October, </a:t>
          </a:r>
          <a:r>
            <a:rPr lang="en-US" b="0">
              <a:solidFill>
                <a:schemeClr val="accent6">
                  <a:lumMod val="60000"/>
                  <a:lumOff val="40000"/>
                </a:schemeClr>
              </a:solidFill>
              <a:latin typeface="Calibri"/>
              <a:cs typeface="Calibri"/>
            </a:rPr>
            <a:t>both campuses</a:t>
          </a:r>
          <a:r>
            <a:rPr lang="en-US" b="0">
              <a:latin typeface="Calibri"/>
              <a:cs typeface="Calibri"/>
            </a:rPr>
            <a:t>, 10am-4pm,</a:t>
          </a:r>
        </a:p>
      </dgm:t>
    </dgm:pt>
    <dgm:pt modelId="{ABC339AA-3BC1-4705-A627-C914D3A5B06D}" type="parTrans" cxnId="{9F413546-E7EF-43F7-838C-F8E61E9CA9A5}">
      <dgm:prSet/>
      <dgm:spPr/>
    </dgm:pt>
    <dgm:pt modelId="{CE72790D-D2B6-41BC-920D-EC32D6329137}" type="sibTrans" cxnId="{9F413546-E7EF-43F7-838C-F8E61E9CA9A5}">
      <dgm:prSet/>
      <dgm:spPr/>
    </dgm:pt>
    <dgm:pt modelId="{D29B15EB-0140-478B-99A4-B52A964B3723}">
      <dgm:prSet phldr="0"/>
      <dgm:spPr/>
      <dgm:t>
        <a:bodyPr/>
        <a:lstStyle/>
        <a:p>
          <a:pPr rtl="0"/>
          <a:r>
            <a:rPr lang="en-US" b="0">
              <a:latin typeface="Calibri"/>
              <a:cs typeface="Calibri"/>
            </a:rPr>
            <a:t>Tuesday 25th January, </a:t>
          </a:r>
          <a:r>
            <a:rPr lang="en-US" b="0">
              <a:solidFill>
                <a:schemeClr val="accent6">
                  <a:lumMod val="60000"/>
                  <a:lumOff val="40000"/>
                </a:schemeClr>
              </a:solidFill>
              <a:latin typeface="Calibri"/>
              <a:cs typeface="Calibri"/>
            </a:rPr>
            <a:t>North Star Campus</a:t>
          </a:r>
          <a:r>
            <a:rPr lang="en-US" b="0">
              <a:solidFill>
                <a:schemeClr val="tx1"/>
              </a:solidFill>
              <a:latin typeface="Calibri"/>
              <a:cs typeface="Calibri"/>
            </a:rPr>
            <a:t>, 5pm-7pm,</a:t>
          </a:r>
        </a:p>
      </dgm:t>
    </dgm:pt>
    <dgm:pt modelId="{CE3CF164-E28A-4890-919E-E748F1C0721B}" type="parTrans" cxnId="{3FFDC86F-6B3B-4B12-BED1-57075B26CE83}">
      <dgm:prSet/>
      <dgm:spPr/>
    </dgm:pt>
    <dgm:pt modelId="{37121433-8EE1-4FD9-BCC7-95AE6C3BD76D}" type="sibTrans" cxnId="{3FFDC86F-6B3B-4B12-BED1-57075B26CE83}">
      <dgm:prSet/>
      <dgm:spPr/>
    </dgm:pt>
    <dgm:pt modelId="{243DA07C-7EE9-4786-86D8-2254EC6F34C3}">
      <dgm:prSet phldr="0"/>
      <dgm:spPr/>
      <dgm:t>
        <a:bodyPr/>
        <a:lstStyle/>
        <a:p>
          <a:pPr rtl="0"/>
          <a:r>
            <a:rPr lang="en-US" b="0">
              <a:latin typeface="Calibri"/>
              <a:cs typeface="Calibri"/>
            </a:rPr>
            <a:t>Thursday 27th January, </a:t>
          </a:r>
          <a:r>
            <a:rPr lang="en-US" b="0">
              <a:solidFill>
                <a:schemeClr val="accent6">
                  <a:lumMod val="60000"/>
                  <a:lumOff val="40000"/>
                </a:schemeClr>
              </a:solidFill>
              <a:latin typeface="Calibri"/>
              <a:cs typeface="Calibri"/>
            </a:rPr>
            <a:t>Queens Drive Campus</a:t>
          </a:r>
          <a:r>
            <a:rPr lang="en-US" b="0">
              <a:solidFill>
                <a:schemeClr val="tx1"/>
              </a:solidFill>
              <a:latin typeface="Calibri"/>
              <a:cs typeface="Calibri"/>
            </a:rPr>
            <a:t>, 5pm-7pm,</a:t>
          </a:r>
        </a:p>
      </dgm:t>
    </dgm:pt>
    <dgm:pt modelId="{1C1BC62B-2E36-405A-B495-5B638EDCFF82}" type="parTrans" cxnId="{D3BA6BB9-4AE7-4797-B7DE-CB4DACA695AE}">
      <dgm:prSet/>
      <dgm:spPr/>
    </dgm:pt>
    <dgm:pt modelId="{72D17FA9-9795-4F0A-AB2D-E919075DC63E}" type="sibTrans" cxnId="{D3BA6BB9-4AE7-4797-B7DE-CB4DACA695AE}">
      <dgm:prSet/>
      <dgm:spPr/>
    </dgm:pt>
    <dgm:pt modelId="{A1228CFA-47CE-48EF-896B-8261EB425264}">
      <dgm:prSet phldr="0"/>
      <dgm:spPr/>
      <dgm:t>
        <a:bodyPr/>
        <a:lstStyle/>
        <a:p>
          <a:pPr rtl="0"/>
          <a:r>
            <a:rPr lang="en-US">
              <a:latin typeface="Calibri"/>
              <a:cs typeface="Calibri"/>
            </a:rPr>
            <a:t>Thursday 17th March, </a:t>
          </a:r>
          <a:r>
            <a:rPr lang="en-US">
              <a:solidFill>
                <a:schemeClr val="accent6">
                  <a:lumMod val="60000"/>
                  <a:lumOff val="40000"/>
                </a:schemeClr>
              </a:solidFill>
              <a:latin typeface="Calibri"/>
              <a:cs typeface="Calibri"/>
            </a:rPr>
            <a:t>North Star Campus</a:t>
          </a:r>
          <a:r>
            <a:rPr lang="en-US">
              <a:solidFill>
                <a:schemeClr val="tx1"/>
              </a:solidFill>
              <a:latin typeface="Calibri"/>
              <a:cs typeface="Calibri"/>
            </a:rPr>
            <a:t>, 5pm-7pm,</a:t>
          </a:r>
        </a:p>
      </dgm:t>
    </dgm:pt>
    <dgm:pt modelId="{7738FE2A-9C62-47AC-B9EE-20F3E8E9B467}" type="parTrans" cxnId="{7E4B4D89-1516-4C7C-A365-861DBF07A330}">
      <dgm:prSet/>
      <dgm:spPr/>
    </dgm:pt>
    <dgm:pt modelId="{73EBC87E-4BF0-4589-8296-EDE99606EE5D}" type="sibTrans" cxnId="{7E4B4D89-1516-4C7C-A365-861DBF07A330}">
      <dgm:prSet/>
      <dgm:spPr/>
    </dgm:pt>
    <dgm:pt modelId="{6154920E-78F9-4C66-91FA-AC0F72337E2E}">
      <dgm:prSet phldr="0"/>
      <dgm:spPr/>
      <dgm:t>
        <a:bodyPr/>
        <a:lstStyle/>
        <a:p>
          <a:pPr rtl="0"/>
          <a:r>
            <a:rPr lang="en-US" b="0">
              <a:latin typeface="Calibri"/>
              <a:cs typeface="Calibri"/>
            </a:rPr>
            <a:t>Wednesday 30th March, </a:t>
          </a:r>
          <a:r>
            <a:rPr lang="en-US" b="0">
              <a:solidFill>
                <a:schemeClr val="accent6">
                  <a:lumMod val="60000"/>
                  <a:lumOff val="40000"/>
                </a:schemeClr>
              </a:solidFill>
              <a:latin typeface="Calibri"/>
              <a:cs typeface="Calibri"/>
            </a:rPr>
            <a:t>Queens Drive Campus</a:t>
          </a:r>
          <a:r>
            <a:rPr lang="en-US" b="0">
              <a:solidFill>
                <a:schemeClr val="tx1"/>
              </a:solidFill>
              <a:latin typeface="Calibri"/>
              <a:cs typeface="Calibri"/>
            </a:rPr>
            <a:t>, 5pm-7pm,</a:t>
          </a:r>
        </a:p>
      </dgm:t>
    </dgm:pt>
    <dgm:pt modelId="{2380082B-2BE3-44FD-9B6D-D21E07A03FE2}" type="parTrans" cxnId="{36395327-87D9-4B98-803C-747E1E251282}">
      <dgm:prSet/>
      <dgm:spPr/>
    </dgm:pt>
    <dgm:pt modelId="{49EFE811-E14A-492A-B2EC-2812A9032795}" type="sibTrans" cxnId="{36395327-87D9-4B98-803C-747E1E251282}">
      <dgm:prSet/>
      <dgm:spPr/>
    </dgm:pt>
    <dgm:pt modelId="{98CD1A90-C55B-446D-9C9F-A74A48786ED8}">
      <dgm:prSet phldr="0"/>
      <dgm:spPr/>
      <dgm:t>
        <a:bodyPr/>
        <a:lstStyle/>
        <a:p>
          <a:pPr rtl="0"/>
          <a:r>
            <a:rPr lang="en-US">
              <a:latin typeface="Calibri"/>
              <a:cs typeface="Calibri"/>
            </a:rPr>
            <a:t>Wednesday 7th July,</a:t>
          </a:r>
          <a:r>
            <a:rPr lang="en-US">
              <a:solidFill>
                <a:schemeClr val="accent6">
                  <a:lumMod val="60000"/>
                  <a:lumOff val="40000"/>
                </a:schemeClr>
              </a:solidFill>
              <a:latin typeface="Calibri"/>
              <a:cs typeface="Calibri"/>
            </a:rPr>
            <a:t> both campuses </a:t>
          </a:r>
          <a:r>
            <a:rPr lang="en-US">
              <a:solidFill>
                <a:schemeClr val="tx1"/>
              </a:solidFill>
              <a:latin typeface="Calibri"/>
              <a:cs typeface="Calibri"/>
            </a:rPr>
            <a:t>5pm-9ppm</a:t>
          </a:r>
          <a:r>
            <a:rPr lang="en-US" b="0">
              <a:solidFill>
                <a:schemeClr val="tx1"/>
              </a:solidFill>
              <a:latin typeface="Calibri"/>
              <a:cs typeface="Calibri"/>
            </a:rPr>
            <a:t>.                </a:t>
          </a:r>
        </a:p>
      </dgm:t>
    </dgm:pt>
    <dgm:pt modelId="{E1BAD711-2326-42E0-926E-E6968A908179}" type="parTrans" cxnId="{FAAD2B1E-3254-4AF5-8866-E964E58BCFA8}">
      <dgm:prSet/>
      <dgm:spPr/>
    </dgm:pt>
    <dgm:pt modelId="{AFF3E121-4C34-4100-AF43-388EA6316EDB}" type="sibTrans" cxnId="{FAAD2B1E-3254-4AF5-8866-E964E58BCFA8}">
      <dgm:prSet/>
      <dgm:spPr/>
    </dgm:pt>
    <dgm:pt modelId="{9E6612CD-B049-468F-8539-3BFE1C67B543}">
      <dgm:prSet phldr="0"/>
      <dgm:spPr/>
      <dgm:t>
        <a:bodyPr/>
        <a:lstStyle/>
        <a:p>
          <a:r>
            <a:rPr lang="en-US" b="0">
              <a:solidFill>
                <a:srgbClr val="FFFF00"/>
              </a:solidFill>
              <a:latin typeface="Calibri"/>
              <a:cs typeface="Calibri"/>
            </a:rPr>
            <a:t>Don't leave it too late!</a:t>
          </a:r>
          <a:endParaRPr lang="en-US"/>
        </a:p>
      </dgm:t>
    </dgm:pt>
    <dgm:pt modelId="{65568C97-F7EF-46AD-8532-D9DC76807EB3}" type="parTrans" cxnId="{636D634D-C816-4CCC-A868-ED8828510882}">
      <dgm:prSet/>
      <dgm:spPr/>
    </dgm:pt>
    <dgm:pt modelId="{440C80F9-1F49-4EB4-AD4B-19D06C4C2408}" type="sibTrans" cxnId="{636D634D-C816-4CCC-A868-ED8828510882}">
      <dgm:prSet/>
      <dgm:spPr/>
    </dgm:pt>
    <dgm:pt modelId="{2D0501F8-088A-4325-95B4-6052C61D845D}" type="pres">
      <dgm:prSet presAssocID="{8D064D81-006F-4DC7-93A6-0BE1D60DAA1A}" presName="linear" presStyleCnt="0">
        <dgm:presLayoutVars>
          <dgm:animLvl val="lvl"/>
          <dgm:resizeHandles val="exact"/>
        </dgm:presLayoutVars>
      </dgm:prSet>
      <dgm:spPr/>
      <dgm:t>
        <a:bodyPr/>
        <a:lstStyle/>
        <a:p>
          <a:endParaRPr lang="en-US"/>
        </a:p>
      </dgm:t>
    </dgm:pt>
    <dgm:pt modelId="{207FFA2B-07B8-485B-930A-D3060CA13D36}" type="pres">
      <dgm:prSet presAssocID="{82538A30-148D-4FC2-849B-6B70B6782BE9}" presName="parentText" presStyleLbl="node1" presStyleIdx="0" presStyleCnt="2">
        <dgm:presLayoutVars>
          <dgm:chMax val="0"/>
          <dgm:bulletEnabled val="1"/>
        </dgm:presLayoutVars>
      </dgm:prSet>
      <dgm:spPr/>
      <dgm:t>
        <a:bodyPr/>
        <a:lstStyle/>
        <a:p>
          <a:endParaRPr lang="en-US"/>
        </a:p>
      </dgm:t>
    </dgm:pt>
    <dgm:pt modelId="{771D9181-83B0-4182-AC25-462E4DD7598C}" type="pres">
      <dgm:prSet presAssocID="{82538A30-148D-4FC2-849B-6B70B6782BE9}" presName="childText" presStyleLbl="revTx" presStyleIdx="0" presStyleCnt="1">
        <dgm:presLayoutVars>
          <dgm:bulletEnabled val="1"/>
        </dgm:presLayoutVars>
      </dgm:prSet>
      <dgm:spPr/>
      <dgm:t>
        <a:bodyPr/>
        <a:lstStyle/>
        <a:p>
          <a:endParaRPr lang="en-US"/>
        </a:p>
      </dgm:t>
    </dgm:pt>
    <dgm:pt modelId="{74330746-F94A-4CBD-8722-2DA88DE24C09}" type="pres">
      <dgm:prSet presAssocID="{7D36BB53-831C-4287-A7A3-0F3F8B12567D}" presName="parentText" presStyleLbl="node1" presStyleIdx="1" presStyleCnt="2">
        <dgm:presLayoutVars>
          <dgm:chMax val="0"/>
          <dgm:bulletEnabled val="1"/>
        </dgm:presLayoutVars>
      </dgm:prSet>
      <dgm:spPr/>
      <dgm:t>
        <a:bodyPr/>
        <a:lstStyle/>
        <a:p>
          <a:endParaRPr lang="en-US"/>
        </a:p>
      </dgm:t>
    </dgm:pt>
  </dgm:ptLst>
  <dgm:cxnLst>
    <dgm:cxn modelId="{429A1429-3442-4958-8B66-56D721D23674}" type="presOf" srcId="{7D36BB53-831C-4287-A7A3-0F3F8B12567D}" destId="{74330746-F94A-4CBD-8722-2DA88DE24C09}" srcOrd="0" destOrd="0" presId="urn:microsoft.com/office/officeart/2005/8/layout/vList2"/>
    <dgm:cxn modelId="{E561BE97-A8ED-4BDB-97DC-66BA40C90FEB}" type="presOf" srcId="{98CD1A90-C55B-446D-9C9F-A74A48786ED8}" destId="{771D9181-83B0-4182-AC25-462E4DD7598C}" srcOrd="0" destOrd="5" presId="urn:microsoft.com/office/officeart/2005/8/layout/vList2"/>
    <dgm:cxn modelId="{3FFDC86F-6B3B-4B12-BED1-57075B26CE83}" srcId="{82538A30-148D-4FC2-849B-6B70B6782BE9}" destId="{D29B15EB-0140-478B-99A4-B52A964B3723}" srcOrd="1" destOrd="0" parTransId="{CE3CF164-E28A-4890-919E-E748F1C0721B}" sibTransId="{37121433-8EE1-4FD9-BCC7-95AE6C3BD76D}"/>
    <dgm:cxn modelId="{7E4B4D89-1516-4C7C-A365-861DBF07A330}" srcId="{82538A30-148D-4FC2-849B-6B70B6782BE9}" destId="{A1228CFA-47CE-48EF-896B-8261EB425264}" srcOrd="3" destOrd="0" parTransId="{7738FE2A-9C62-47AC-B9EE-20F3E8E9B467}" sibTransId="{73EBC87E-4BF0-4589-8296-EDE99606EE5D}"/>
    <dgm:cxn modelId="{874434BB-2F1B-4080-87F2-E99B55734C5F}" type="presOf" srcId="{9E6612CD-B049-468F-8539-3BFE1C67B543}" destId="{771D9181-83B0-4182-AC25-462E4DD7598C}" srcOrd="0" destOrd="6" presId="urn:microsoft.com/office/officeart/2005/8/layout/vList2"/>
    <dgm:cxn modelId="{FAAD2B1E-3254-4AF5-8866-E964E58BCFA8}" srcId="{82538A30-148D-4FC2-849B-6B70B6782BE9}" destId="{98CD1A90-C55B-446D-9C9F-A74A48786ED8}" srcOrd="5" destOrd="0" parTransId="{E1BAD711-2326-42E0-926E-E6968A908179}" sibTransId="{AFF3E121-4C34-4100-AF43-388EA6316EDB}"/>
    <dgm:cxn modelId="{6164C406-1C55-41FD-A8A3-AF47A666A262}" type="presOf" srcId="{6154920E-78F9-4C66-91FA-AC0F72337E2E}" destId="{771D9181-83B0-4182-AC25-462E4DD7598C}" srcOrd="0" destOrd="4" presId="urn:microsoft.com/office/officeart/2005/8/layout/vList2"/>
    <dgm:cxn modelId="{36395327-87D9-4B98-803C-747E1E251282}" srcId="{82538A30-148D-4FC2-849B-6B70B6782BE9}" destId="{6154920E-78F9-4C66-91FA-AC0F72337E2E}" srcOrd="4" destOrd="0" parTransId="{2380082B-2BE3-44FD-9B6D-D21E07A03FE2}" sibTransId="{49EFE811-E14A-492A-B2EC-2812A9032795}"/>
    <dgm:cxn modelId="{D3BA6BB9-4AE7-4797-B7DE-CB4DACA695AE}" srcId="{82538A30-148D-4FC2-849B-6B70B6782BE9}" destId="{243DA07C-7EE9-4786-86D8-2254EC6F34C3}" srcOrd="2" destOrd="0" parTransId="{1C1BC62B-2E36-405A-B495-5B638EDCFF82}" sibTransId="{72D17FA9-9795-4F0A-AB2D-E919075DC63E}"/>
    <dgm:cxn modelId="{4B8EC76C-B90A-43BC-9522-5DCB177144B3}" type="presOf" srcId="{243DA07C-7EE9-4786-86D8-2254EC6F34C3}" destId="{771D9181-83B0-4182-AC25-462E4DD7598C}" srcOrd="0" destOrd="2" presId="urn:microsoft.com/office/officeart/2005/8/layout/vList2"/>
    <dgm:cxn modelId="{126D0355-7D93-4CC0-BFD9-9A6F8778B22D}" type="presOf" srcId="{82538A30-148D-4FC2-849B-6B70B6782BE9}" destId="{207FFA2B-07B8-485B-930A-D3060CA13D36}" srcOrd="0" destOrd="0" presId="urn:microsoft.com/office/officeart/2005/8/layout/vList2"/>
    <dgm:cxn modelId="{9F413546-E7EF-43F7-838C-F8E61E9CA9A5}" srcId="{82538A30-148D-4FC2-849B-6B70B6782BE9}" destId="{F93A477D-9C5A-492D-880A-77CE10375AC5}" srcOrd="0" destOrd="0" parTransId="{ABC339AA-3BC1-4705-A627-C914D3A5B06D}" sibTransId="{CE72790D-D2B6-41BC-920D-EC32D6329137}"/>
    <dgm:cxn modelId="{AC43FE8D-326C-4FBA-A486-20E8D783300D}" srcId="{8D064D81-006F-4DC7-93A6-0BE1D60DAA1A}" destId="{82538A30-148D-4FC2-849B-6B70B6782BE9}" srcOrd="0" destOrd="0" parTransId="{845DF2CC-BFE4-4DB5-B63A-DD1A1D092883}" sibTransId="{787ED026-8A1D-47CD-9781-A83D9927C3F8}"/>
    <dgm:cxn modelId="{2DA08CF6-7662-4DAA-BEC6-3816578805CF}" type="presOf" srcId="{F93A477D-9C5A-492D-880A-77CE10375AC5}" destId="{771D9181-83B0-4182-AC25-462E4DD7598C}" srcOrd="0" destOrd="0" presId="urn:microsoft.com/office/officeart/2005/8/layout/vList2"/>
    <dgm:cxn modelId="{5A31B05D-E2DE-4D5F-B86A-F51C67172B9D}" type="presOf" srcId="{D29B15EB-0140-478B-99A4-B52A964B3723}" destId="{771D9181-83B0-4182-AC25-462E4DD7598C}" srcOrd="0" destOrd="1" presId="urn:microsoft.com/office/officeart/2005/8/layout/vList2"/>
    <dgm:cxn modelId="{636D634D-C816-4CCC-A868-ED8828510882}" srcId="{82538A30-148D-4FC2-849B-6B70B6782BE9}" destId="{9E6612CD-B049-468F-8539-3BFE1C67B543}" srcOrd="6" destOrd="0" parTransId="{65568C97-F7EF-46AD-8532-D9DC76807EB3}" sibTransId="{440C80F9-1F49-4EB4-AD4B-19D06C4C2408}"/>
    <dgm:cxn modelId="{E13E2BD9-2880-40D1-9E9F-AA04DEBC2331}" type="presOf" srcId="{A1228CFA-47CE-48EF-896B-8261EB425264}" destId="{771D9181-83B0-4182-AC25-462E4DD7598C}" srcOrd="0" destOrd="3" presId="urn:microsoft.com/office/officeart/2005/8/layout/vList2"/>
    <dgm:cxn modelId="{A1EEA9F2-789B-4612-BB96-8AA789FC6BFC}" type="presOf" srcId="{8D064D81-006F-4DC7-93A6-0BE1D60DAA1A}" destId="{2D0501F8-088A-4325-95B4-6052C61D845D}" srcOrd="0" destOrd="0" presId="urn:microsoft.com/office/officeart/2005/8/layout/vList2"/>
    <dgm:cxn modelId="{5A5388BA-EAD6-4176-9C4D-C091A05A8A38}" srcId="{8D064D81-006F-4DC7-93A6-0BE1D60DAA1A}" destId="{7D36BB53-831C-4287-A7A3-0F3F8B12567D}" srcOrd="1" destOrd="0" parTransId="{FC0B5F3B-86DC-4BD5-B9D2-3FD2A37E21D4}" sibTransId="{D904D8C2-D179-4EFE-B1AC-B3069331CBF2}"/>
    <dgm:cxn modelId="{68DFA2BF-4F89-4A7A-9DBC-6D78EC4C2DB6}" type="presParOf" srcId="{2D0501F8-088A-4325-95B4-6052C61D845D}" destId="{207FFA2B-07B8-485B-930A-D3060CA13D36}" srcOrd="0" destOrd="0" presId="urn:microsoft.com/office/officeart/2005/8/layout/vList2"/>
    <dgm:cxn modelId="{5C97A47D-42E1-4A25-AA71-5C7C20128D6B}" type="presParOf" srcId="{2D0501F8-088A-4325-95B4-6052C61D845D}" destId="{771D9181-83B0-4182-AC25-462E4DD7598C}" srcOrd="1" destOrd="0" presId="urn:microsoft.com/office/officeart/2005/8/layout/vList2"/>
    <dgm:cxn modelId="{FB668C2D-6E69-4BA9-BDBF-E90F9A035FDA}" type="presParOf" srcId="{2D0501F8-088A-4325-95B4-6052C61D845D}" destId="{74330746-F94A-4CBD-8722-2DA88DE24C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D95C2-494D-4781-A717-34B05C929713}">
      <dsp:nvSpPr>
        <dsp:cNvPr id="0" name=""/>
        <dsp:cNvSpPr/>
      </dsp:nvSpPr>
      <dsp:spPr>
        <a:xfrm>
          <a:off x="0" y="9755"/>
          <a:ext cx="5850013" cy="21446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a:latin typeface="Calibri"/>
              <a:cs typeface="Calibri"/>
            </a:rPr>
            <a:t>Queens Drive Campus – New College Drive, Swindon, SN3 1AH</a:t>
          </a:r>
        </a:p>
      </dsp:txBody>
      <dsp:txXfrm>
        <a:off x="104691" y="114446"/>
        <a:ext cx="5640631" cy="1935228"/>
      </dsp:txXfrm>
    </dsp:sp>
    <dsp:sp modelId="{150FF324-A304-428F-BC15-E4E7727F06E2}">
      <dsp:nvSpPr>
        <dsp:cNvPr id="0" name=""/>
        <dsp:cNvSpPr/>
      </dsp:nvSpPr>
      <dsp:spPr>
        <a:xfrm>
          <a:off x="0" y="2266685"/>
          <a:ext cx="5850013" cy="21446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a:latin typeface="Calibri"/>
              <a:cs typeface="Calibri"/>
            </a:rPr>
            <a:t>North Star Campus – North Star Avenue, Swindon, SN2 1DY</a:t>
          </a:r>
        </a:p>
      </dsp:txBody>
      <dsp:txXfrm>
        <a:off x="104691" y="2371376"/>
        <a:ext cx="5640631" cy="1935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1440665"/>
          <a:ext cx="6080050" cy="15397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a:latin typeface="Calibri"/>
              <a:cs typeface="Calibri"/>
            </a:rPr>
            <a:t>From October, in year-11, keep an eye on our website, and the back of buses!  </a:t>
          </a:r>
          <a:r>
            <a:rPr lang="en-US" sz="2800" b="0" kern="1200">
              <a:latin typeface="Calibri"/>
              <a:cs typeface="Calibri"/>
              <a:hlinkClick xmlns:r="http://schemas.openxmlformats.org/officeDocument/2006/relationships" r:id="rId1"/>
            </a:rPr>
            <a:t>https://www.newcollege.ac.uk</a:t>
          </a:r>
          <a:r>
            <a:rPr lang="en-US" sz="2800" b="0" kern="1200">
              <a:latin typeface="Calibri"/>
              <a:cs typeface="Calibri"/>
            </a:rPr>
            <a:t> </a:t>
          </a:r>
        </a:p>
      </dsp:txBody>
      <dsp:txXfrm>
        <a:off x="75163" y="1515828"/>
        <a:ext cx="5929724" cy="1389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381725"/>
          <a:ext cx="6080050" cy="879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latin typeface="Calibri"/>
              <a:cs typeface="Calibri"/>
            </a:rPr>
            <a:t>Once an application has been made, ALL correspondence will be addressed to the student, not the parent/carer.  Students applying to New College should check their personal emails regularly.</a:t>
          </a:r>
        </a:p>
      </dsp:txBody>
      <dsp:txXfrm>
        <a:off x="42950" y="424675"/>
        <a:ext cx="5994150" cy="793940"/>
      </dsp:txXfrm>
    </dsp:sp>
    <dsp:sp modelId="{09F4E804-CED8-47AD-9C62-D83DB46046DF}">
      <dsp:nvSpPr>
        <dsp:cNvPr id="0" name=""/>
        <dsp:cNvSpPr/>
      </dsp:nvSpPr>
      <dsp:spPr>
        <a:xfrm>
          <a:off x="0" y="1307645"/>
          <a:ext cx="6080050" cy="879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latin typeface="Calibri"/>
              <a:cs typeface="Calibri"/>
            </a:rPr>
            <a:t>Dress is casual, but it must be appropriate, no offensive words, remember this is the next stage to employment, apprenticeship or higher education.</a:t>
          </a:r>
        </a:p>
      </dsp:txBody>
      <dsp:txXfrm>
        <a:off x="42950" y="1350595"/>
        <a:ext cx="5994150" cy="793940"/>
      </dsp:txXfrm>
    </dsp:sp>
    <dsp:sp modelId="{78D59264-8442-462B-9E89-97BD698003DF}">
      <dsp:nvSpPr>
        <dsp:cNvPr id="0" name=""/>
        <dsp:cNvSpPr/>
      </dsp:nvSpPr>
      <dsp:spPr>
        <a:xfrm>
          <a:off x="0" y="2233565"/>
          <a:ext cx="6080050" cy="879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latin typeface="Calibri"/>
              <a:cs typeface="Calibri"/>
            </a:rPr>
            <a:t>Staff are referred to by their first names, no more Mr, Miss or Mrs.</a:t>
          </a:r>
        </a:p>
      </dsp:txBody>
      <dsp:txXfrm>
        <a:off x="42950" y="2276515"/>
        <a:ext cx="5994150" cy="793940"/>
      </dsp:txXfrm>
    </dsp:sp>
    <dsp:sp modelId="{6D2DEE96-9ACD-4949-B393-323D69430BB7}">
      <dsp:nvSpPr>
        <dsp:cNvPr id="0" name=""/>
        <dsp:cNvSpPr/>
      </dsp:nvSpPr>
      <dsp:spPr>
        <a:xfrm>
          <a:off x="0" y="3159485"/>
          <a:ext cx="6080050" cy="879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latin typeface="Calibri"/>
              <a:cs typeface="Calibri"/>
            </a:rPr>
            <a:t>If you had support with personal care at school, then you will need to make sure that you contact your social worker and apply for a personal budget, to pay for personal care, which you will be managing.</a:t>
          </a:r>
        </a:p>
      </dsp:txBody>
      <dsp:txXfrm>
        <a:off x="42950" y="3202435"/>
        <a:ext cx="5994150" cy="7939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80765"/>
          <a:ext cx="6080050" cy="103895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Preparation for Adulthood begins at the Year-9 annual review of the EHCP.  As a college, we do not have the capacity to attend all annual reviews from Year-9 to Year-11, but we do commit to attending at least one from Year-10.  This is another opportunity to talk about support,courses and application process, even if you do not know what or where you want to go for your post-16 education.  Please ask your school SENCo to invite the college.</a:t>
          </a:r>
        </a:p>
      </dsp:txBody>
      <dsp:txXfrm>
        <a:off x="50718" y="131483"/>
        <a:ext cx="5978614" cy="937523"/>
      </dsp:txXfrm>
    </dsp:sp>
    <dsp:sp modelId="{9EA5D93A-B878-445C-8FDC-EEBC1E9ED24F}">
      <dsp:nvSpPr>
        <dsp:cNvPr id="0" name=""/>
        <dsp:cNvSpPr/>
      </dsp:nvSpPr>
      <dsp:spPr>
        <a:xfrm>
          <a:off x="0" y="1154285"/>
          <a:ext cx="6080050" cy="103895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The annual review for Year-11 should happen in October or November, this is when the Local Authority, formally consult with the college to be named in your EHCP.</a:t>
          </a:r>
        </a:p>
      </dsp:txBody>
      <dsp:txXfrm>
        <a:off x="50718" y="1205003"/>
        <a:ext cx="5978614" cy="937523"/>
      </dsp:txXfrm>
    </dsp:sp>
    <dsp:sp modelId="{8BDFE2D7-991B-46C1-BDB2-2680DC5643AC}">
      <dsp:nvSpPr>
        <dsp:cNvPr id="0" name=""/>
        <dsp:cNvSpPr/>
      </dsp:nvSpPr>
      <dsp:spPr>
        <a:xfrm>
          <a:off x="0" y="2227805"/>
          <a:ext cx="6080050" cy="103895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EHCPs can be in place from 0-25 years of age.  This does n </a:t>
          </a:r>
          <a:r>
            <a:rPr lang="en-US" sz="1200" b="0" kern="1200" err="1">
              <a:latin typeface="Calibri"/>
              <a:cs typeface="Calibri"/>
            </a:rPr>
            <a:t>ot</a:t>
          </a:r>
          <a:r>
            <a:rPr lang="en-US" sz="1200" b="0" kern="1200">
              <a:latin typeface="Calibri"/>
              <a:cs typeface="Calibri"/>
            </a:rPr>
            <a:t> mean that an EHCP will stay in place until you are 25.  If the outcomes in your EHCP have been, the college will be advising the Local Authority to cease the EHCP.  If you chose to go onto university, the EHCP will also cease.  There is a different funding mechanism to support you at university.</a:t>
          </a:r>
        </a:p>
      </dsp:txBody>
      <dsp:txXfrm>
        <a:off x="50718" y="2278523"/>
        <a:ext cx="5978614" cy="937523"/>
      </dsp:txXfrm>
    </dsp:sp>
    <dsp:sp modelId="{152DF178-916A-4F7C-9EAA-CA4C5B196C17}">
      <dsp:nvSpPr>
        <dsp:cNvPr id="0" name=""/>
        <dsp:cNvSpPr/>
      </dsp:nvSpPr>
      <dsp:spPr>
        <a:xfrm>
          <a:off x="0" y="3301325"/>
          <a:ext cx="6080050" cy="103895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For further information, if you are a Swindon learner, you can visit Swindon Borough Council's Local Offer </a:t>
          </a:r>
          <a:r>
            <a:rPr lang="en-US" sz="1200" b="0" kern="1200">
              <a:hlinkClick xmlns:r="http://schemas.openxmlformats.org/officeDocument/2006/relationships" r:id="rId1"/>
            </a:rPr>
            <a:t>https://localoffer.swindon.gov.uk/home</a:t>
          </a:r>
          <a:r>
            <a:rPr lang="en-US" sz="1200" b="0" kern="1200">
              <a:latin typeface="Century Gothic" panose="020B0502020202020204"/>
            </a:rPr>
            <a:t> </a:t>
          </a:r>
          <a:endParaRPr lang="en-US" sz="1200" b="0" kern="1200"/>
        </a:p>
      </dsp:txBody>
      <dsp:txXfrm>
        <a:off x="50718" y="3352043"/>
        <a:ext cx="5978614" cy="9375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69965"/>
          <a:ext cx="6080050"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Evolve is a bespoke programme of education and/or training for employment for young people who are not able to access mainstream education.  Maths &amp; English is taught on-site, 1-1 or very small groups at the Queens Drive campus, an alternative provider is also used if on-site is not an option.  Students will work towards a vocational qualification linked to their employment outcome in their EHCP.  Psychological interventions are also a mandatory element of the programme, to work with the student to overcome barriers to education and/or employment.</a:t>
          </a:r>
        </a:p>
      </dsp:txBody>
      <dsp:txXfrm>
        <a:off x="68538" y="138503"/>
        <a:ext cx="5942974" cy="1266924"/>
      </dsp:txXfrm>
    </dsp:sp>
    <dsp:sp modelId="{425C497B-43D7-4FFD-9B2F-72264B3D8B2B}">
      <dsp:nvSpPr>
        <dsp:cNvPr id="0" name=""/>
        <dsp:cNvSpPr/>
      </dsp:nvSpPr>
      <dsp:spPr>
        <a:xfrm>
          <a:off x="0" y="1508525"/>
          <a:ext cx="6080050"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To be eligble you MUST have an EHCP issued by Swindon Borough Council, with Band 1 or 2 High Needs funding.</a:t>
          </a:r>
        </a:p>
      </dsp:txBody>
      <dsp:txXfrm>
        <a:off x="68538" y="1577063"/>
        <a:ext cx="5942974" cy="1266924"/>
      </dsp:txXfrm>
    </dsp:sp>
    <dsp:sp modelId="{B923A38C-3D5D-4AD1-A8B9-8F35EDD24059}">
      <dsp:nvSpPr>
        <dsp:cNvPr id="0" name=""/>
        <dsp:cNvSpPr/>
      </dsp:nvSpPr>
      <dsp:spPr>
        <a:xfrm>
          <a:off x="0" y="2947085"/>
          <a:ext cx="6080050" cy="1404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0" kern="1200">
              <a:latin typeface="Calibri"/>
              <a:cs typeface="Calibri"/>
            </a:rPr>
            <a:t>To find out more please contact </a:t>
          </a:r>
          <a:r>
            <a:rPr lang="en-US" sz="1200" b="0" kern="1200">
              <a:latin typeface="Calibri"/>
              <a:cs typeface="Calibri"/>
              <a:hlinkClick xmlns:r="http://schemas.openxmlformats.org/officeDocument/2006/relationships" r:id="rId1"/>
            </a:rPr>
            <a:t>sarah.howes@newcollege.ac.uk</a:t>
          </a:r>
          <a:r>
            <a:rPr lang="en-US" sz="1200" b="0" kern="1200">
              <a:latin typeface="Calibri"/>
              <a:cs typeface="Calibri"/>
            </a:rPr>
            <a:t> </a:t>
          </a:r>
        </a:p>
      </dsp:txBody>
      <dsp:txXfrm>
        <a:off x="68538" y="3015623"/>
        <a:ext cx="5942974" cy="1266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113525"/>
          <a:ext cx="6080050" cy="9945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a:latin typeface="Calibri"/>
              <a:cs typeface="Calibri"/>
            </a:rPr>
            <a:t>Additional Support </a:t>
          </a:r>
          <a:r>
            <a:rPr lang="en-US" sz="2500" b="0" kern="1200">
              <a:latin typeface="Calibri"/>
              <a:cs typeface="Calibri"/>
              <a:hlinkClick xmlns:r="http://schemas.openxmlformats.org/officeDocument/2006/relationships" r:id="rId1"/>
            </a:rPr>
            <a:t>additionalsupport@newcollege.ac.uk</a:t>
          </a:r>
        </a:p>
      </dsp:txBody>
      <dsp:txXfrm>
        <a:off x="48547" y="162072"/>
        <a:ext cx="5982956" cy="897406"/>
      </dsp:txXfrm>
    </dsp:sp>
    <dsp:sp modelId="{0C50A003-4DC0-4DFF-93B0-30602E7BCDEB}">
      <dsp:nvSpPr>
        <dsp:cNvPr id="0" name=""/>
        <dsp:cNvSpPr/>
      </dsp:nvSpPr>
      <dsp:spPr>
        <a:xfrm>
          <a:off x="0" y="1180025"/>
          <a:ext cx="6080050" cy="9945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a:latin typeface="Calibri"/>
              <a:cs typeface="Calibri"/>
            </a:rPr>
            <a:t>Enrolments </a:t>
          </a:r>
          <a:r>
            <a:rPr lang="en-US" sz="2500" b="0" kern="1200">
              <a:latin typeface="Calibri"/>
              <a:cs typeface="Calibri"/>
              <a:hlinkClick xmlns:r="http://schemas.openxmlformats.org/officeDocument/2006/relationships" r:id="rId2"/>
            </a:rPr>
            <a:t>enrolment@newcollege.ac.uk</a:t>
          </a:r>
        </a:p>
      </dsp:txBody>
      <dsp:txXfrm>
        <a:off x="48547" y="1228572"/>
        <a:ext cx="5982956" cy="897406"/>
      </dsp:txXfrm>
    </dsp:sp>
    <dsp:sp modelId="{8607E757-4A44-44C7-9DB8-2EA47A37B8DE}">
      <dsp:nvSpPr>
        <dsp:cNvPr id="0" name=""/>
        <dsp:cNvSpPr/>
      </dsp:nvSpPr>
      <dsp:spPr>
        <a:xfrm>
          <a:off x="0" y="2246525"/>
          <a:ext cx="6080050" cy="9945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a:latin typeface="Calibri"/>
              <a:cs typeface="Calibri"/>
            </a:rPr>
            <a:t>Student Services </a:t>
          </a:r>
          <a:r>
            <a:rPr lang="en-US" sz="2500" b="0" kern="1200">
              <a:latin typeface="Calibri"/>
              <a:cs typeface="Calibri"/>
              <a:hlinkClick xmlns:r="http://schemas.openxmlformats.org/officeDocument/2006/relationships" r:id="rId3"/>
            </a:rPr>
            <a:t>studentservicesenquiries@newcollege.ac.uk</a:t>
          </a:r>
        </a:p>
      </dsp:txBody>
      <dsp:txXfrm>
        <a:off x="48547" y="2295072"/>
        <a:ext cx="5982956" cy="897406"/>
      </dsp:txXfrm>
    </dsp:sp>
    <dsp:sp modelId="{4EC51CDC-381D-4B92-89E6-7A49CEB93996}">
      <dsp:nvSpPr>
        <dsp:cNvPr id="0" name=""/>
        <dsp:cNvSpPr/>
      </dsp:nvSpPr>
      <dsp:spPr>
        <a:xfrm>
          <a:off x="0" y="3313025"/>
          <a:ext cx="6080050" cy="9945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kern="1200">
              <a:latin typeface="Calibri"/>
              <a:cs typeface="Calibri"/>
            </a:rPr>
            <a:t>Mental Health &amp; Wellbeing </a:t>
          </a:r>
          <a:r>
            <a:rPr lang="en-US" sz="2500" b="0" kern="1200">
              <a:latin typeface="Calibri"/>
              <a:cs typeface="Calibri"/>
              <a:hlinkClick xmlns:r="http://schemas.openxmlformats.org/officeDocument/2006/relationships" r:id="rId4"/>
            </a:rPr>
            <a:t>wellbeing@newcollege.ac.uk</a:t>
          </a:r>
          <a:r>
            <a:rPr lang="en-US" sz="2500" b="0" kern="1200">
              <a:latin typeface="Calibri"/>
              <a:cs typeface="Calibri"/>
            </a:rPr>
            <a:t> </a:t>
          </a:r>
        </a:p>
      </dsp:txBody>
      <dsp:txXfrm>
        <a:off x="48547" y="3361572"/>
        <a:ext cx="5982956"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D95C2-494D-4781-A717-34B05C929713}">
      <dsp:nvSpPr>
        <dsp:cNvPr id="0" name=""/>
        <dsp:cNvSpPr/>
      </dsp:nvSpPr>
      <dsp:spPr>
        <a:xfrm>
          <a:off x="0" y="176132"/>
          <a:ext cx="5850013" cy="78841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alibri"/>
              <a:cs typeface="Calibri"/>
            </a:rPr>
            <a:t>New College, Swindon is an inclusive,  general college of further education, on 2-campuses, North Star and Queens Drive.</a:t>
          </a:r>
        </a:p>
      </dsp:txBody>
      <dsp:txXfrm>
        <a:off x="38487" y="214619"/>
        <a:ext cx="5773039" cy="711439"/>
      </dsp:txXfrm>
    </dsp:sp>
    <dsp:sp modelId="{0FDF8EFD-8264-4BF5-9921-B16054D0352D}">
      <dsp:nvSpPr>
        <dsp:cNvPr id="0" name=""/>
        <dsp:cNvSpPr/>
      </dsp:nvSpPr>
      <dsp:spPr>
        <a:xfrm>
          <a:off x="0" y="996225"/>
          <a:ext cx="5850013" cy="78841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alibri"/>
              <a:cs typeface="Calibri"/>
            </a:rPr>
            <a:t>If you are currently attending a specialist school,  please talk to us as early in Year 11 as you can, do not leave it until the last minute.</a:t>
          </a:r>
        </a:p>
      </dsp:txBody>
      <dsp:txXfrm>
        <a:off x="38487" y="1034712"/>
        <a:ext cx="5773039" cy="711439"/>
      </dsp:txXfrm>
    </dsp:sp>
    <dsp:sp modelId="{5581069F-3726-4D2A-8D72-1598F6D1C223}">
      <dsp:nvSpPr>
        <dsp:cNvPr id="0" name=""/>
        <dsp:cNvSpPr/>
      </dsp:nvSpPr>
      <dsp:spPr>
        <a:xfrm>
          <a:off x="0" y="1816318"/>
          <a:ext cx="5850013" cy="78841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alibri"/>
              <a:cs typeface="Calibri"/>
            </a:rPr>
            <a:t>Personal Care - if you had personal care while at school, you will need to apply for a personal budget through social care for this to continue.  We can answer any questions you have at your annual review, giving you plenty of time to find out the information you need.</a:t>
          </a:r>
        </a:p>
      </dsp:txBody>
      <dsp:txXfrm>
        <a:off x="38487" y="1854805"/>
        <a:ext cx="5773039" cy="711439"/>
      </dsp:txXfrm>
    </dsp:sp>
    <dsp:sp modelId="{58C6DC5C-D17E-4DD0-B47C-837243CADA09}">
      <dsp:nvSpPr>
        <dsp:cNvPr id="0" name=""/>
        <dsp:cNvSpPr/>
      </dsp:nvSpPr>
      <dsp:spPr>
        <a:xfrm>
          <a:off x="0" y="2636412"/>
          <a:ext cx="5850013" cy="78841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alibri"/>
              <a:cs typeface="Calibri"/>
            </a:rPr>
            <a:t>Mental Capacity - this will be covered as part of your Preparation for Adulthood from Year-9.  What does this mean as a college student?  There are very few, if any, students at the college who do not have the capacity to make a decision.  If you as a parent/carer are the nominee for PIP, this does not mean that you can make decisions on behalf of your son/daughter.</a:t>
          </a:r>
        </a:p>
      </dsp:txBody>
      <dsp:txXfrm>
        <a:off x="38487" y="2674899"/>
        <a:ext cx="5773039" cy="711439"/>
      </dsp:txXfrm>
    </dsp:sp>
    <dsp:sp modelId="{33C5E8E4-DCEB-4C9F-B3B3-40A1368D13B4}">
      <dsp:nvSpPr>
        <dsp:cNvPr id="0" name=""/>
        <dsp:cNvSpPr/>
      </dsp:nvSpPr>
      <dsp:spPr>
        <a:xfrm>
          <a:off x="0" y="3456505"/>
          <a:ext cx="5850013" cy="78841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alibri"/>
              <a:cs typeface="Calibri"/>
            </a:rPr>
            <a:t>Transitions Social Care – we are encouraged to make referrals to the Transition team as early as possible, if a referral to the team has not been made by your Year-12 annual review, we will discuss this with you.</a:t>
          </a:r>
        </a:p>
      </dsp:txBody>
      <dsp:txXfrm>
        <a:off x="38487" y="3494992"/>
        <a:ext cx="5773039" cy="711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D95C2-494D-4781-A717-34B05C929713}">
      <dsp:nvSpPr>
        <dsp:cNvPr id="0" name=""/>
        <dsp:cNvSpPr/>
      </dsp:nvSpPr>
      <dsp:spPr>
        <a:xfrm>
          <a:off x="0" y="170337"/>
          <a:ext cx="6080050" cy="7435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a:latin typeface="Calibri"/>
              <a:cs typeface="Calibri"/>
            </a:rPr>
            <a:t>Queens Drive Campus,</a:t>
          </a:r>
        </a:p>
      </dsp:txBody>
      <dsp:txXfrm>
        <a:off x="36296" y="206633"/>
        <a:ext cx="6007458" cy="670943"/>
      </dsp:txXfrm>
    </dsp:sp>
    <dsp:sp modelId="{6C9DDEF3-FDA8-4D90-86DE-8E03843DF40E}">
      <dsp:nvSpPr>
        <dsp:cNvPr id="0" name=""/>
        <dsp:cNvSpPr/>
      </dsp:nvSpPr>
      <dsp:spPr>
        <a:xfrm>
          <a:off x="0" y="913872"/>
          <a:ext cx="6080050" cy="333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latin typeface="Calibri"/>
              <a:cs typeface="Calibri"/>
            </a:rPr>
            <a:t>A Levels and GCSEs</a:t>
          </a:r>
        </a:p>
        <a:p>
          <a:pPr marL="228600" lvl="1" indent="-228600" algn="l" defTabSz="1066800" rtl="0">
            <a:lnSpc>
              <a:spcPct val="90000"/>
            </a:lnSpc>
            <a:spcBef>
              <a:spcPct val="0"/>
            </a:spcBef>
            <a:spcAft>
              <a:spcPct val="20000"/>
            </a:spcAft>
            <a:buChar char="••"/>
          </a:pPr>
          <a:r>
            <a:rPr lang="en-US" sz="2400" kern="1200">
              <a:latin typeface="Calibri"/>
              <a:cs typeface="Calibri"/>
            </a:rPr>
            <a:t>Vocational courses at all levels across: Health &amp; Social Care; Childcare; Sport; Public Services: Performing Arts; Art &amp; Design</a:t>
          </a:r>
        </a:p>
        <a:p>
          <a:pPr marL="228600" lvl="1" indent="-228600" algn="l" defTabSz="1066800" rtl="0">
            <a:lnSpc>
              <a:spcPct val="90000"/>
            </a:lnSpc>
            <a:spcBef>
              <a:spcPct val="0"/>
            </a:spcBef>
            <a:spcAft>
              <a:spcPct val="20000"/>
            </a:spcAft>
            <a:buChar char="••"/>
          </a:pPr>
          <a:r>
            <a:rPr lang="en-US" sz="2400" kern="1200">
              <a:latin typeface="Calibri"/>
              <a:cs typeface="Calibri"/>
            </a:rPr>
            <a:t>T levels and Apprenticeships</a:t>
          </a:r>
        </a:p>
        <a:p>
          <a:pPr marL="228600" lvl="1" indent="-228600" algn="l" defTabSz="1066800" rtl="0">
            <a:lnSpc>
              <a:spcPct val="90000"/>
            </a:lnSpc>
            <a:spcBef>
              <a:spcPct val="0"/>
            </a:spcBef>
            <a:spcAft>
              <a:spcPct val="20000"/>
            </a:spcAft>
            <a:buChar char="••"/>
          </a:pPr>
          <a:r>
            <a:rPr lang="en-US" sz="2400" kern="1200">
              <a:latin typeface="Calibri"/>
              <a:cs typeface="Calibri"/>
            </a:rPr>
            <a:t>Evolve@ New College, a course specifically for young people who have not been able to access mainstream education.</a:t>
          </a:r>
        </a:p>
      </dsp:txBody>
      <dsp:txXfrm>
        <a:off x="0" y="913872"/>
        <a:ext cx="6080050" cy="3336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20015"/>
          <a:ext cx="6080050" cy="6715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a:latin typeface="Calibri"/>
              <a:cs typeface="Calibri"/>
            </a:rPr>
            <a:t>North Star,</a:t>
          </a:r>
        </a:p>
      </dsp:txBody>
      <dsp:txXfrm>
        <a:off x="32784" y="52799"/>
        <a:ext cx="6014482" cy="606012"/>
      </dsp:txXfrm>
    </dsp:sp>
    <dsp:sp modelId="{D20C8A5D-08CE-4091-91DE-62485B9CF012}">
      <dsp:nvSpPr>
        <dsp:cNvPr id="0" name=""/>
        <dsp:cNvSpPr/>
      </dsp:nvSpPr>
      <dsp:spPr>
        <a:xfrm>
          <a:off x="0" y="691595"/>
          <a:ext cx="6080050"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latin typeface="Calibri"/>
              <a:cs typeface="Calibri"/>
            </a:rPr>
            <a:t>Construction trades: carpentry, plumbing, brickwork &amp; electrical installation</a:t>
          </a:r>
        </a:p>
        <a:p>
          <a:pPr marL="228600" lvl="1" indent="-228600" algn="l" defTabSz="977900" rtl="0">
            <a:lnSpc>
              <a:spcPct val="90000"/>
            </a:lnSpc>
            <a:spcBef>
              <a:spcPct val="0"/>
            </a:spcBef>
            <a:spcAft>
              <a:spcPct val="20000"/>
            </a:spcAft>
            <a:buChar char="••"/>
          </a:pPr>
          <a:r>
            <a:rPr lang="en-US" sz="2200" kern="1200">
              <a:latin typeface="Calibri"/>
              <a:cs typeface="Calibri"/>
            </a:rPr>
            <a:t>Motor vehicle and Engineering</a:t>
          </a:r>
          <a:endParaRPr lang="en-US" sz="2200" kern="1200">
            <a:latin typeface="Century Gothic" panose="020B0502020202020204"/>
          </a:endParaRPr>
        </a:p>
        <a:p>
          <a:pPr marL="228600" lvl="1" indent="-228600" algn="l" defTabSz="977900" rtl="0">
            <a:lnSpc>
              <a:spcPct val="90000"/>
            </a:lnSpc>
            <a:spcBef>
              <a:spcPct val="0"/>
            </a:spcBef>
            <a:spcAft>
              <a:spcPct val="20000"/>
            </a:spcAft>
            <a:buChar char="••"/>
          </a:pPr>
          <a:r>
            <a:rPr lang="en-US" sz="2200" kern="1200">
              <a:latin typeface="Calibri"/>
              <a:cs typeface="Calibri"/>
            </a:rPr>
            <a:t>Travel &amp; Tourism</a:t>
          </a:r>
        </a:p>
        <a:p>
          <a:pPr marL="228600" lvl="1" indent="-228600" algn="l" defTabSz="977900" rtl="0">
            <a:lnSpc>
              <a:spcPct val="90000"/>
            </a:lnSpc>
            <a:spcBef>
              <a:spcPct val="0"/>
            </a:spcBef>
            <a:spcAft>
              <a:spcPct val="20000"/>
            </a:spcAft>
            <a:buChar char="••"/>
          </a:pPr>
          <a:r>
            <a:rPr lang="en-US" sz="2200" kern="1200">
              <a:latin typeface="Calibri"/>
              <a:cs typeface="Calibri"/>
            </a:rPr>
            <a:t>Hair &amp; Beauty &amp; Media Make Up</a:t>
          </a:r>
        </a:p>
        <a:p>
          <a:pPr marL="228600" lvl="1" indent="-228600" algn="l" defTabSz="977900" rtl="0">
            <a:lnSpc>
              <a:spcPct val="90000"/>
            </a:lnSpc>
            <a:spcBef>
              <a:spcPct val="0"/>
            </a:spcBef>
            <a:spcAft>
              <a:spcPct val="20000"/>
            </a:spcAft>
            <a:buChar char="••"/>
          </a:pPr>
          <a:r>
            <a:rPr lang="en-US" sz="2200" kern="1200">
              <a:latin typeface="Calibri"/>
              <a:cs typeface="Calibri"/>
            </a:rPr>
            <a:t>Animal Care</a:t>
          </a:r>
        </a:p>
        <a:p>
          <a:pPr marL="228600" lvl="1" indent="-228600" algn="l" defTabSz="977900" rtl="0">
            <a:lnSpc>
              <a:spcPct val="90000"/>
            </a:lnSpc>
            <a:spcBef>
              <a:spcPct val="0"/>
            </a:spcBef>
            <a:spcAft>
              <a:spcPct val="20000"/>
            </a:spcAft>
            <a:buChar char="••"/>
          </a:pPr>
          <a:r>
            <a:rPr lang="en-US" sz="2200" kern="1200">
              <a:latin typeface="Calibri"/>
              <a:cs typeface="Calibri"/>
            </a:rPr>
            <a:t>Hospitality &amp; Catering</a:t>
          </a:r>
        </a:p>
        <a:p>
          <a:pPr marL="228600" lvl="1" indent="-228600" algn="l" defTabSz="977900" rtl="0">
            <a:lnSpc>
              <a:spcPct val="90000"/>
            </a:lnSpc>
            <a:spcBef>
              <a:spcPct val="0"/>
            </a:spcBef>
            <a:spcAft>
              <a:spcPct val="20000"/>
            </a:spcAft>
            <a:buChar char="••"/>
          </a:pPr>
          <a:r>
            <a:rPr lang="en-US" sz="2200" kern="1200">
              <a:latin typeface="Calibri"/>
              <a:cs typeface="Calibri"/>
            </a:rPr>
            <a:t>Business, Computing, Media &amp; Digital</a:t>
          </a:r>
        </a:p>
        <a:p>
          <a:pPr marL="228600" lvl="1" indent="-228600" algn="l" defTabSz="977900" rtl="0">
            <a:lnSpc>
              <a:spcPct val="90000"/>
            </a:lnSpc>
            <a:spcBef>
              <a:spcPct val="0"/>
            </a:spcBef>
            <a:spcAft>
              <a:spcPct val="20000"/>
            </a:spcAft>
            <a:buChar char="••"/>
          </a:pPr>
          <a:r>
            <a:rPr lang="en-US" sz="2200" kern="1200">
              <a:latin typeface="Calibri"/>
              <a:cs typeface="Calibri"/>
            </a:rPr>
            <a:t>Foundation Learning and Supported Internships</a:t>
          </a:r>
        </a:p>
        <a:p>
          <a:pPr marL="228600" lvl="1" indent="-228600" algn="l" defTabSz="977900">
            <a:lnSpc>
              <a:spcPct val="90000"/>
            </a:lnSpc>
            <a:spcBef>
              <a:spcPct val="0"/>
            </a:spcBef>
            <a:spcAft>
              <a:spcPct val="20000"/>
            </a:spcAft>
            <a:buChar char="••"/>
          </a:pPr>
          <a:r>
            <a:rPr lang="en-US" sz="2200" kern="1200">
              <a:latin typeface="Calibri"/>
              <a:cs typeface="Calibri"/>
            </a:rPr>
            <a:t>Apprenticeships</a:t>
          </a:r>
        </a:p>
      </dsp:txBody>
      <dsp:txXfrm>
        <a:off x="0" y="691595"/>
        <a:ext cx="6080050" cy="3709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69378"/>
          <a:ext cx="6080050" cy="7850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0" kern="1200">
              <a:latin typeface="Calibri"/>
              <a:cs typeface="Calibri"/>
            </a:rPr>
            <a:t>T-Level qualifications, what are they?  New courses which follow GCSEs and are equivalent to 3 A Levels.  These 2-year courses, which launched in September 2020, have been developed in collaboration with employers so that the content meets the needs of industry and prepares students for work, HE or further training/study.</a:t>
          </a:r>
        </a:p>
      </dsp:txBody>
      <dsp:txXfrm>
        <a:off x="38324" y="107702"/>
        <a:ext cx="6003402" cy="708422"/>
      </dsp:txXfrm>
    </dsp:sp>
    <dsp:sp modelId="{D9812282-D78B-4119-95F7-B519E5151473}">
      <dsp:nvSpPr>
        <dsp:cNvPr id="0" name=""/>
        <dsp:cNvSpPr/>
      </dsp:nvSpPr>
      <dsp:spPr>
        <a:xfrm>
          <a:off x="0" y="854448"/>
          <a:ext cx="608005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13970" rIns="78232" bIns="13970" numCol="1" spcCol="1270" anchor="t" anchorCtr="0">
          <a:noAutofit/>
        </a:bodyPr>
        <a:lstStyle/>
        <a:p>
          <a:pPr marL="57150" lvl="1" indent="-57150" algn="l" defTabSz="400050" rtl="0">
            <a:lnSpc>
              <a:spcPct val="90000"/>
            </a:lnSpc>
            <a:spcBef>
              <a:spcPct val="0"/>
            </a:spcBef>
            <a:spcAft>
              <a:spcPct val="20000"/>
            </a:spcAft>
            <a:buChar char="••"/>
          </a:pPr>
          <a:r>
            <a:rPr lang="en-US" sz="900" kern="1200">
              <a:latin typeface="Calibri"/>
              <a:cs typeface="Calibri"/>
            </a:rPr>
            <a:t>What T-Level qualifications will be available?</a:t>
          </a:r>
        </a:p>
      </dsp:txBody>
      <dsp:txXfrm>
        <a:off x="0" y="854448"/>
        <a:ext cx="6080050" cy="182160"/>
      </dsp:txXfrm>
    </dsp:sp>
    <dsp:sp modelId="{F3C5CE41-1A9F-414C-A1E0-D6AB93F2DB1E}">
      <dsp:nvSpPr>
        <dsp:cNvPr id="0" name=""/>
        <dsp:cNvSpPr/>
      </dsp:nvSpPr>
      <dsp:spPr>
        <a:xfrm>
          <a:off x="0" y="1036608"/>
          <a:ext cx="6080050" cy="7850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kern="1200">
              <a:latin typeface="Calibri"/>
              <a:cs typeface="Calibri"/>
            </a:rPr>
            <a:t>Digital Industry</a:t>
          </a:r>
          <a:r>
            <a:rPr lang="en-US" sz="1100" kern="1200">
              <a:latin typeface="Calibri"/>
              <a:cs typeface="Calibri"/>
            </a:rPr>
            <a:t> </a:t>
          </a:r>
          <a:r>
            <a:rPr lang="en-US" sz="1100" kern="1200">
              <a:latin typeface="Century Gothic"/>
              <a:cs typeface="Calibri"/>
              <a:hlinkClick xmlns:r="http://schemas.openxmlformats.org/officeDocument/2006/relationships" r:id="rId1"/>
            </a:rPr>
            <a:t>https</a:t>
          </a:r>
          <a:r>
            <a:rPr lang="en-US" sz="1100" kern="1200">
              <a:hlinkClick xmlns:r="http://schemas.openxmlformats.org/officeDocument/2006/relationships" r:id="rId1"/>
            </a:rPr>
            <a:t>://www.newcollege.ac.uk/course/t-level-qualification-in-digital-production-design-and-development-level-3/NTD3</a:t>
          </a:r>
          <a:r>
            <a:rPr lang="en-US" sz="1100" kern="1200">
              <a:latin typeface="Century Gothic" panose="020B0502020202020204"/>
            </a:rPr>
            <a:t>   </a:t>
          </a:r>
        </a:p>
      </dsp:txBody>
      <dsp:txXfrm>
        <a:off x="38324" y="1074932"/>
        <a:ext cx="6003402" cy="708422"/>
      </dsp:txXfrm>
    </dsp:sp>
    <dsp:sp modelId="{F188F847-6433-4301-90BD-875FF1233800}">
      <dsp:nvSpPr>
        <dsp:cNvPr id="0" name=""/>
        <dsp:cNvSpPr/>
      </dsp:nvSpPr>
      <dsp:spPr>
        <a:xfrm>
          <a:off x="0" y="1853358"/>
          <a:ext cx="6080050" cy="7850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entury Gothic" panose="020B0502020202020204"/>
            </a:rPr>
            <a:t>  </a:t>
          </a:r>
          <a:r>
            <a:rPr lang="en-US" sz="1100" b="1" kern="1200">
              <a:latin typeface="Century Gothic" panose="020B0502020202020204"/>
            </a:rPr>
            <a:t>Education and Childcare</a:t>
          </a:r>
          <a:r>
            <a:rPr lang="en-US" sz="1100" kern="1200">
              <a:latin typeface="Century Gothic" panose="020B0502020202020204"/>
            </a:rPr>
            <a:t>    </a:t>
          </a:r>
          <a:r>
            <a:rPr lang="en-US" sz="1100" kern="1200">
              <a:hlinkClick xmlns:r="http://schemas.openxmlformats.org/officeDocument/2006/relationships" r:id="rId2"/>
            </a:rPr>
            <a:t>https://www.newcollege.ac.uk/course/ncfe-cache-t-level-technical-qualification-in-education-and-childcare-level-3/VTE3</a:t>
          </a:r>
          <a:r>
            <a:rPr lang="en-US" sz="1100" kern="1200">
              <a:latin typeface="Century Gothic" panose="020B0502020202020204"/>
            </a:rPr>
            <a:t> </a:t>
          </a:r>
        </a:p>
      </dsp:txBody>
      <dsp:txXfrm>
        <a:off x="38324" y="1891682"/>
        <a:ext cx="6003402" cy="708422"/>
      </dsp:txXfrm>
    </dsp:sp>
    <dsp:sp modelId="{58731DA8-E8AE-47ED-A233-F996C8F4257E}">
      <dsp:nvSpPr>
        <dsp:cNvPr id="0" name=""/>
        <dsp:cNvSpPr/>
      </dsp:nvSpPr>
      <dsp:spPr>
        <a:xfrm>
          <a:off x="0" y="2670108"/>
          <a:ext cx="6080050" cy="7850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kern="1200">
              <a:latin typeface="Century Gothic" panose="020B0502020202020204"/>
            </a:rPr>
            <a:t> </a:t>
          </a:r>
          <a:r>
            <a:rPr lang="en-US" sz="1100" b="0" kern="1200">
              <a:latin typeface="Century Gothic" panose="020B0502020202020204"/>
            </a:rPr>
            <a:t> </a:t>
          </a:r>
          <a:r>
            <a:rPr lang="en-US" sz="1100" b="1" kern="1200">
              <a:latin typeface="Century Gothic" panose="020B0502020202020204"/>
            </a:rPr>
            <a:t>Health &amp; Social Care  </a:t>
          </a:r>
          <a:r>
            <a:rPr lang="en-US" sz="1100" b="0" kern="1200">
              <a:latin typeface="Century Gothic" panose="020B0502020202020204"/>
            </a:rPr>
            <a:t>      </a:t>
          </a:r>
          <a:r>
            <a:rPr lang="en-US" sz="1100" b="0" kern="1200">
              <a:hlinkClick xmlns:r="http://schemas.openxmlformats.org/officeDocument/2006/relationships" r:id="rId3"/>
            </a:rPr>
            <a:t>https://www.newcollege.ac.uk/course/ncfe-cache-t-level-technical-qualification-in-health-level-3/VTH3</a:t>
          </a:r>
          <a:r>
            <a:rPr lang="en-US" sz="1100" b="0" kern="1200">
              <a:latin typeface="Century Gothic" panose="020B0502020202020204"/>
            </a:rPr>
            <a:t>    </a:t>
          </a:r>
        </a:p>
      </dsp:txBody>
      <dsp:txXfrm>
        <a:off x="38324" y="2708432"/>
        <a:ext cx="6003402" cy="708422"/>
      </dsp:txXfrm>
    </dsp:sp>
    <dsp:sp modelId="{3024162F-63F3-4122-BA17-84A4C6D7D206}">
      <dsp:nvSpPr>
        <dsp:cNvPr id="0" name=""/>
        <dsp:cNvSpPr/>
      </dsp:nvSpPr>
      <dsp:spPr>
        <a:xfrm>
          <a:off x="0" y="3486858"/>
          <a:ext cx="6080050" cy="7850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kern="1200">
              <a:latin typeface="Century Gothic" panose="020B0502020202020204"/>
            </a:rPr>
            <a:t>Science – Laboratory Sciences </a:t>
          </a:r>
          <a:r>
            <a:rPr lang="en-US" sz="1100" b="0" kern="1200">
              <a:hlinkClick xmlns:r="http://schemas.openxmlformats.org/officeDocument/2006/relationships" r:id="rId4"/>
            </a:rPr>
            <a:t>https://www.newcollege.ac.uk/course/t-level-technical-qualification-in-science-level-3-laboratory-sciences/VTS3</a:t>
          </a:r>
          <a:r>
            <a:rPr lang="en-US" sz="1100" b="0" kern="1200"/>
            <a:t> </a:t>
          </a:r>
          <a:r>
            <a:rPr lang="en-US" sz="1100" b="0" kern="1200">
              <a:latin typeface="Century Gothic" panose="020B0502020202020204"/>
            </a:rPr>
            <a:t>                                                </a:t>
          </a:r>
          <a:r>
            <a:rPr lang="en-US" sz="1100" kern="1200">
              <a:latin typeface="Century Gothic" panose="020B0502020202020204"/>
            </a:rPr>
            <a:t>                                                        </a:t>
          </a:r>
          <a:endParaRPr lang="en-US" sz="1100" kern="1200"/>
        </a:p>
      </dsp:txBody>
      <dsp:txXfrm>
        <a:off x="38324" y="3525182"/>
        <a:ext cx="6003402" cy="708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12972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a:latin typeface="Calibri"/>
              <a:cs typeface="Calibri"/>
            </a:rPr>
            <a:t>Based at the North Star Campus, Pegasus Tower </a:t>
          </a:r>
          <a:r>
            <a:rPr lang="en-US" sz="1600" b="0" kern="1200">
              <a:hlinkClick xmlns:r="http://schemas.openxmlformats.org/officeDocument/2006/relationships" r:id="rId1"/>
            </a:rPr>
            <a:t>https://www.sawiot.ac.uk/</a:t>
          </a:r>
          <a:r>
            <a:rPr lang="en-US" sz="1600" b="0" kern="1200">
              <a:latin typeface="Century Gothic" panose="020B0502020202020204"/>
            </a:rPr>
            <a:t> </a:t>
          </a:r>
          <a:endParaRPr lang="en-US" sz="1600" b="0" kern="1200"/>
        </a:p>
      </dsp:txBody>
      <dsp:txXfrm>
        <a:off x="31984" y="161709"/>
        <a:ext cx="6016082" cy="591232"/>
      </dsp:txXfrm>
    </dsp:sp>
    <dsp:sp modelId="{492D95C2-494D-4781-A717-34B05C929713}">
      <dsp:nvSpPr>
        <dsp:cNvPr id="0" name=""/>
        <dsp:cNvSpPr/>
      </dsp:nvSpPr>
      <dsp:spPr>
        <a:xfrm>
          <a:off x="0" y="83100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latin typeface="Calibri"/>
              <a:cs typeface="Calibri"/>
            </a:rPr>
            <a:t>Science &amp; Health Related Professions, Level 3-5</a:t>
          </a:r>
        </a:p>
      </dsp:txBody>
      <dsp:txXfrm>
        <a:off x="31984" y="862989"/>
        <a:ext cx="6016082" cy="591232"/>
      </dsp:txXfrm>
    </dsp:sp>
    <dsp:sp modelId="{03FC11E8-3629-4CD7-8460-1371D355BA21}">
      <dsp:nvSpPr>
        <dsp:cNvPr id="0" name=""/>
        <dsp:cNvSpPr/>
      </dsp:nvSpPr>
      <dsp:spPr>
        <a:xfrm>
          <a:off x="0" y="153228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latin typeface="Calibri"/>
              <a:cs typeface="Calibri"/>
            </a:rPr>
            <a:t>Creative and Media Professions, Levels 3-4.</a:t>
          </a:r>
        </a:p>
      </dsp:txBody>
      <dsp:txXfrm>
        <a:off x="31984" y="1564269"/>
        <a:ext cx="6016082" cy="591232"/>
      </dsp:txXfrm>
    </dsp:sp>
    <dsp:sp modelId="{089CFB73-1976-4082-8962-46666AF03CBB}">
      <dsp:nvSpPr>
        <dsp:cNvPr id="0" name=""/>
        <dsp:cNvSpPr/>
      </dsp:nvSpPr>
      <dsp:spPr>
        <a:xfrm>
          <a:off x="0" y="223356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latin typeface="Calibri"/>
              <a:cs typeface="Calibri"/>
            </a:rPr>
            <a:t>Digital and Computer Science Professions, Levels 4-5</a:t>
          </a:r>
        </a:p>
      </dsp:txBody>
      <dsp:txXfrm>
        <a:off x="31984" y="2265549"/>
        <a:ext cx="6016082" cy="591232"/>
      </dsp:txXfrm>
    </dsp:sp>
    <dsp:sp modelId="{DF36789D-AE72-4BE4-A9C3-F8FF3CB231EA}">
      <dsp:nvSpPr>
        <dsp:cNvPr id="0" name=""/>
        <dsp:cNvSpPr/>
      </dsp:nvSpPr>
      <dsp:spPr>
        <a:xfrm>
          <a:off x="0" y="293484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latin typeface="Calibri"/>
              <a:cs typeface="Calibri"/>
            </a:rPr>
            <a:t>Business Management Courses, Level 4-5.</a:t>
          </a:r>
        </a:p>
      </dsp:txBody>
      <dsp:txXfrm>
        <a:off x="31984" y="2966829"/>
        <a:ext cx="6016082" cy="591232"/>
      </dsp:txXfrm>
    </dsp:sp>
    <dsp:sp modelId="{9653405E-F7B9-44D4-8386-C63B4AD0932A}">
      <dsp:nvSpPr>
        <dsp:cNvPr id="0" name=""/>
        <dsp:cNvSpPr/>
      </dsp:nvSpPr>
      <dsp:spPr>
        <a:xfrm>
          <a:off x="0" y="3636125"/>
          <a:ext cx="6080050" cy="655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latin typeface="Calibri"/>
              <a:cs typeface="Calibri"/>
            </a:rPr>
            <a:t>Engineering and Manufacturing, Level 4-5</a:t>
          </a:r>
        </a:p>
      </dsp:txBody>
      <dsp:txXfrm>
        <a:off x="31984" y="3668109"/>
        <a:ext cx="6016082" cy="591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43527"/>
          <a:ext cx="6080050" cy="88744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b="0" kern="1200">
              <a:latin typeface="Calibri" panose="020F0502020204030204" pitchFamily="34" charset="0"/>
              <a:cs typeface="Calibri" panose="020F0502020204030204" pitchFamily="34" charset="0"/>
            </a:rPr>
            <a:t>Where can you find us?</a:t>
          </a:r>
        </a:p>
      </dsp:txBody>
      <dsp:txXfrm>
        <a:off x="43321" y="86848"/>
        <a:ext cx="5993408" cy="800803"/>
      </dsp:txXfrm>
    </dsp:sp>
    <dsp:sp modelId="{7702B951-12CB-4F86-BA1B-7D2A628DF1F4}">
      <dsp:nvSpPr>
        <dsp:cNvPr id="0" name=""/>
        <dsp:cNvSpPr/>
      </dsp:nvSpPr>
      <dsp:spPr>
        <a:xfrm>
          <a:off x="0" y="930973"/>
          <a:ext cx="6080050" cy="344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latin typeface="Calibri"/>
              <a:cs typeface="Calibri"/>
            </a:rPr>
            <a:t>Queens Drive Campus – room BG06</a:t>
          </a:r>
        </a:p>
        <a:p>
          <a:pPr marL="285750" lvl="1" indent="-285750" algn="l" defTabSz="1289050" rtl="0">
            <a:lnSpc>
              <a:spcPct val="90000"/>
            </a:lnSpc>
            <a:spcBef>
              <a:spcPct val="0"/>
            </a:spcBef>
            <a:spcAft>
              <a:spcPct val="20000"/>
            </a:spcAft>
            <a:buChar char="••"/>
          </a:pPr>
          <a:r>
            <a:rPr lang="en-US" sz="2900" kern="1200">
              <a:latin typeface="Calibri"/>
              <a:cs typeface="Calibri"/>
            </a:rPr>
            <a:t>North Star Campus – to be confirmed, currently, there is a significant </a:t>
          </a:r>
          <a:r>
            <a:rPr lang="en-US" sz="2900" kern="1200" err="1">
              <a:latin typeface="Calibri"/>
              <a:cs typeface="Calibri"/>
            </a:rPr>
            <a:t>programme</a:t>
          </a:r>
          <a:r>
            <a:rPr lang="en-US" sz="2900" kern="1200">
              <a:latin typeface="Calibri"/>
              <a:cs typeface="Calibri"/>
            </a:rPr>
            <a:t> of refurbishment being carried out, expected completion date February 2022.  Not long to wait</a:t>
          </a:r>
        </a:p>
      </dsp:txBody>
      <dsp:txXfrm>
        <a:off x="0" y="930973"/>
        <a:ext cx="6080050" cy="3446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470822"/>
          <a:ext cx="6080050" cy="7150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latin typeface="Calibri"/>
              <a:cs typeface="Calibri"/>
            </a:rPr>
            <a:t>What can we offer; following assessment,</a:t>
          </a:r>
        </a:p>
      </dsp:txBody>
      <dsp:txXfrm>
        <a:off x="34906" y="505728"/>
        <a:ext cx="6010238" cy="645240"/>
      </dsp:txXfrm>
    </dsp:sp>
    <dsp:sp modelId="{E14359BF-E746-4657-A676-7263A44DA382}">
      <dsp:nvSpPr>
        <dsp:cNvPr id="0" name=""/>
        <dsp:cNvSpPr/>
      </dsp:nvSpPr>
      <dsp:spPr>
        <a:xfrm>
          <a:off x="0" y="1185875"/>
          <a:ext cx="6080050"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b="0" kern="1200">
              <a:latin typeface="Calibri"/>
              <a:cs typeface="Calibri"/>
            </a:rPr>
            <a:t>1:1 specialist teaching, from a qualified teacher for specific learning differences,</a:t>
          </a:r>
        </a:p>
        <a:p>
          <a:pPr marL="114300" lvl="1" indent="-114300" algn="l" defTabSz="622300" rtl="0">
            <a:lnSpc>
              <a:spcPct val="90000"/>
            </a:lnSpc>
            <a:spcBef>
              <a:spcPct val="0"/>
            </a:spcBef>
            <a:spcAft>
              <a:spcPct val="20000"/>
            </a:spcAft>
            <a:buChar char="••"/>
          </a:pPr>
          <a:r>
            <a:rPr lang="en-US" sz="1400" b="0" kern="1200">
              <a:latin typeface="Calibri"/>
              <a:cs typeface="Calibri"/>
            </a:rPr>
            <a:t>Access and training in the use of assistive technology, i.e Docs Plus, Reading Pens, accessibility options available in Office 365 such as immersive reader.</a:t>
          </a:r>
        </a:p>
        <a:p>
          <a:pPr marL="114300" lvl="1" indent="-114300" algn="l" defTabSz="622300" rtl="0">
            <a:lnSpc>
              <a:spcPct val="90000"/>
            </a:lnSpc>
            <a:spcBef>
              <a:spcPct val="0"/>
            </a:spcBef>
            <a:spcAft>
              <a:spcPct val="20000"/>
            </a:spcAft>
            <a:buChar char="••"/>
          </a:pPr>
          <a:r>
            <a:rPr lang="en-US" sz="1400" b="0" kern="1200">
              <a:latin typeface="Calibri"/>
              <a:cs typeface="Calibri"/>
            </a:rPr>
            <a:t>Access to in-class support.</a:t>
          </a:r>
        </a:p>
        <a:p>
          <a:pPr marL="114300" lvl="1" indent="-114300" algn="l" defTabSz="622300" rtl="0">
            <a:lnSpc>
              <a:spcPct val="90000"/>
            </a:lnSpc>
            <a:spcBef>
              <a:spcPct val="0"/>
            </a:spcBef>
            <a:spcAft>
              <a:spcPct val="20000"/>
            </a:spcAft>
            <a:buChar char="••"/>
          </a:pPr>
          <a:r>
            <a:rPr lang="en-US" sz="1400" b="0" kern="1200">
              <a:latin typeface="Calibri"/>
              <a:cs typeface="Calibri"/>
            </a:rPr>
            <a:t>Base room, for students with a diagnosis of ASC.</a:t>
          </a:r>
        </a:p>
        <a:p>
          <a:pPr marL="114300" lvl="1" indent="-114300" algn="l" defTabSz="622300" rtl="0">
            <a:lnSpc>
              <a:spcPct val="90000"/>
            </a:lnSpc>
            <a:spcBef>
              <a:spcPct val="0"/>
            </a:spcBef>
            <a:spcAft>
              <a:spcPct val="20000"/>
            </a:spcAft>
            <a:buChar char="••"/>
          </a:pPr>
          <a:r>
            <a:rPr lang="en-US" sz="1400" b="0" kern="1200">
              <a:latin typeface="Calibri"/>
              <a:cs typeface="Calibri"/>
            </a:rPr>
            <a:t>Drop-in Study Skills sessions, each weekday from 12pm-2pm.</a:t>
          </a:r>
        </a:p>
        <a:p>
          <a:pPr marL="114300" lvl="1" indent="-114300" algn="l" defTabSz="622300" rtl="0">
            <a:lnSpc>
              <a:spcPct val="90000"/>
            </a:lnSpc>
            <a:spcBef>
              <a:spcPct val="0"/>
            </a:spcBef>
            <a:spcAft>
              <a:spcPct val="20000"/>
            </a:spcAft>
            <a:buChar char="••"/>
          </a:pPr>
          <a:r>
            <a:rPr lang="en-US" sz="1400" b="0" kern="1200">
              <a:latin typeface="Calibri"/>
              <a:cs typeface="Calibri"/>
            </a:rPr>
            <a:t>Fully equipped medical room for those students coming to us with a personal care package.</a:t>
          </a:r>
        </a:p>
      </dsp:txBody>
      <dsp:txXfrm>
        <a:off x="0" y="1185875"/>
        <a:ext cx="6080050" cy="2049300"/>
      </dsp:txXfrm>
    </dsp:sp>
    <dsp:sp modelId="{0C25CB8F-5A3D-48F7-A964-E4B3C04460A8}">
      <dsp:nvSpPr>
        <dsp:cNvPr id="0" name=""/>
        <dsp:cNvSpPr/>
      </dsp:nvSpPr>
      <dsp:spPr>
        <a:xfrm>
          <a:off x="0" y="3235175"/>
          <a:ext cx="6080050" cy="7150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latin typeface="Calibri"/>
              <a:cs typeface="Calibri"/>
            </a:rPr>
            <a:t>Our aim is to support you to become an independent learner, ready for the workplace or further/higher education.</a:t>
          </a:r>
        </a:p>
      </dsp:txBody>
      <dsp:txXfrm>
        <a:off x="34906" y="3270081"/>
        <a:ext cx="6010238" cy="645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FA2B-07B8-485B-930A-D3060CA13D36}">
      <dsp:nvSpPr>
        <dsp:cNvPr id="0" name=""/>
        <dsp:cNvSpPr/>
      </dsp:nvSpPr>
      <dsp:spPr>
        <a:xfrm>
          <a:off x="0" y="57697"/>
          <a:ext cx="6080050" cy="11747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a:cs typeface="Calibri"/>
            </a:rPr>
            <a:t>Open Events, your opportunity to speak with teachers and support staff.</a:t>
          </a:r>
        </a:p>
      </dsp:txBody>
      <dsp:txXfrm>
        <a:off x="57347" y="115044"/>
        <a:ext cx="5965356" cy="1060059"/>
      </dsp:txXfrm>
    </dsp:sp>
    <dsp:sp modelId="{771D9181-83B0-4182-AC25-462E4DD7598C}">
      <dsp:nvSpPr>
        <dsp:cNvPr id="0" name=""/>
        <dsp:cNvSpPr/>
      </dsp:nvSpPr>
      <dsp:spPr>
        <a:xfrm>
          <a:off x="0" y="1232450"/>
          <a:ext cx="6080050"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b="0" kern="1200">
              <a:latin typeface="Calibri"/>
              <a:cs typeface="Calibri"/>
            </a:rPr>
            <a:t>Saturday 9th October, </a:t>
          </a:r>
          <a:r>
            <a:rPr lang="en-US" sz="1600" b="0" kern="1200">
              <a:solidFill>
                <a:schemeClr val="accent6">
                  <a:lumMod val="60000"/>
                  <a:lumOff val="40000"/>
                </a:schemeClr>
              </a:solidFill>
              <a:latin typeface="Calibri"/>
              <a:cs typeface="Calibri"/>
            </a:rPr>
            <a:t>both campuses</a:t>
          </a:r>
          <a:r>
            <a:rPr lang="en-US" sz="1600" b="0" kern="1200">
              <a:latin typeface="Calibri"/>
              <a:cs typeface="Calibri"/>
            </a:rPr>
            <a:t>, 10am-4pm,</a:t>
          </a:r>
        </a:p>
        <a:p>
          <a:pPr marL="171450" lvl="1" indent="-171450" algn="l" defTabSz="711200" rtl="0">
            <a:lnSpc>
              <a:spcPct val="90000"/>
            </a:lnSpc>
            <a:spcBef>
              <a:spcPct val="0"/>
            </a:spcBef>
            <a:spcAft>
              <a:spcPct val="20000"/>
            </a:spcAft>
            <a:buChar char="••"/>
          </a:pPr>
          <a:r>
            <a:rPr lang="en-US" sz="1600" b="0" kern="1200">
              <a:latin typeface="Calibri"/>
              <a:cs typeface="Calibri"/>
            </a:rPr>
            <a:t>Tuesday 25th January, </a:t>
          </a:r>
          <a:r>
            <a:rPr lang="en-US" sz="1600" b="0" kern="1200">
              <a:solidFill>
                <a:schemeClr val="accent6">
                  <a:lumMod val="60000"/>
                  <a:lumOff val="40000"/>
                </a:schemeClr>
              </a:solidFill>
              <a:latin typeface="Calibri"/>
              <a:cs typeface="Calibri"/>
            </a:rPr>
            <a:t>North Star Campus</a:t>
          </a:r>
          <a:r>
            <a:rPr lang="en-US" sz="1600" b="0" kern="1200">
              <a:solidFill>
                <a:schemeClr val="tx1"/>
              </a:solidFill>
              <a:latin typeface="Calibri"/>
              <a:cs typeface="Calibri"/>
            </a:rPr>
            <a:t>, 5pm-7pm,</a:t>
          </a:r>
        </a:p>
        <a:p>
          <a:pPr marL="171450" lvl="1" indent="-171450" algn="l" defTabSz="711200" rtl="0">
            <a:lnSpc>
              <a:spcPct val="90000"/>
            </a:lnSpc>
            <a:spcBef>
              <a:spcPct val="0"/>
            </a:spcBef>
            <a:spcAft>
              <a:spcPct val="20000"/>
            </a:spcAft>
            <a:buChar char="••"/>
          </a:pPr>
          <a:r>
            <a:rPr lang="en-US" sz="1600" b="0" kern="1200">
              <a:latin typeface="Calibri"/>
              <a:cs typeface="Calibri"/>
            </a:rPr>
            <a:t>Thursday 27th January, </a:t>
          </a:r>
          <a:r>
            <a:rPr lang="en-US" sz="1600" b="0" kern="1200">
              <a:solidFill>
                <a:schemeClr val="accent6">
                  <a:lumMod val="60000"/>
                  <a:lumOff val="40000"/>
                </a:schemeClr>
              </a:solidFill>
              <a:latin typeface="Calibri"/>
              <a:cs typeface="Calibri"/>
            </a:rPr>
            <a:t>Queens Drive Campus</a:t>
          </a:r>
          <a:r>
            <a:rPr lang="en-US" sz="1600" b="0" kern="1200">
              <a:solidFill>
                <a:schemeClr val="tx1"/>
              </a:solidFill>
              <a:latin typeface="Calibri"/>
              <a:cs typeface="Calibri"/>
            </a:rPr>
            <a:t>, 5pm-7pm,</a:t>
          </a:r>
        </a:p>
        <a:p>
          <a:pPr marL="171450" lvl="1" indent="-171450" algn="l" defTabSz="711200" rtl="0">
            <a:lnSpc>
              <a:spcPct val="90000"/>
            </a:lnSpc>
            <a:spcBef>
              <a:spcPct val="0"/>
            </a:spcBef>
            <a:spcAft>
              <a:spcPct val="20000"/>
            </a:spcAft>
            <a:buChar char="••"/>
          </a:pPr>
          <a:r>
            <a:rPr lang="en-US" sz="1600" kern="1200">
              <a:latin typeface="Calibri"/>
              <a:cs typeface="Calibri"/>
            </a:rPr>
            <a:t>Thursday 17th March, </a:t>
          </a:r>
          <a:r>
            <a:rPr lang="en-US" sz="1600" kern="1200">
              <a:solidFill>
                <a:schemeClr val="accent6">
                  <a:lumMod val="60000"/>
                  <a:lumOff val="40000"/>
                </a:schemeClr>
              </a:solidFill>
              <a:latin typeface="Calibri"/>
              <a:cs typeface="Calibri"/>
            </a:rPr>
            <a:t>North Star Campus</a:t>
          </a:r>
          <a:r>
            <a:rPr lang="en-US" sz="1600" kern="1200">
              <a:solidFill>
                <a:schemeClr val="tx1"/>
              </a:solidFill>
              <a:latin typeface="Calibri"/>
              <a:cs typeface="Calibri"/>
            </a:rPr>
            <a:t>, 5pm-7pm,</a:t>
          </a:r>
        </a:p>
        <a:p>
          <a:pPr marL="171450" lvl="1" indent="-171450" algn="l" defTabSz="711200" rtl="0">
            <a:lnSpc>
              <a:spcPct val="90000"/>
            </a:lnSpc>
            <a:spcBef>
              <a:spcPct val="0"/>
            </a:spcBef>
            <a:spcAft>
              <a:spcPct val="20000"/>
            </a:spcAft>
            <a:buChar char="••"/>
          </a:pPr>
          <a:r>
            <a:rPr lang="en-US" sz="1600" b="0" kern="1200">
              <a:latin typeface="Calibri"/>
              <a:cs typeface="Calibri"/>
            </a:rPr>
            <a:t>Wednesday 30th March, </a:t>
          </a:r>
          <a:r>
            <a:rPr lang="en-US" sz="1600" b="0" kern="1200">
              <a:solidFill>
                <a:schemeClr val="accent6">
                  <a:lumMod val="60000"/>
                  <a:lumOff val="40000"/>
                </a:schemeClr>
              </a:solidFill>
              <a:latin typeface="Calibri"/>
              <a:cs typeface="Calibri"/>
            </a:rPr>
            <a:t>Queens Drive Campus</a:t>
          </a:r>
          <a:r>
            <a:rPr lang="en-US" sz="1600" b="0" kern="1200">
              <a:solidFill>
                <a:schemeClr val="tx1"/>
              </a:solidFill>
              <a:latin typeface="Calibri"/>
              <a:cs typeface="Calibri"/>
            </a:rPr>
            <a:t>, 5pm-7pm,</a:t>
          </a:r>
        </a:p>
        <a:p>
          <a:pPr marL="171450" lvl="1" indent="-171450" algn="l" defTabSz="711200" rtl="0">
            <a:lnSpc>
              <a:spcPct val="90000"/>
            </a:lnSpc>
            <a:spcBef>
              <a:spcPct val="0"/>
            </a:spcBef>
            <a:spcAft>
              <a:spcPct val="20000"/>
            </a:spcAft>
            <a:buChar char="••"/>
          </a:pPr>
          <a:r>
            <a:rPr lang="en-US" sz="1600" kern="1200">
              <a:latin typeface="Calibri"/>
              <a:cs typeface="Calibri"/>
            </a:rPr>
            <a:t>Wednesday 7th July,</a:t>
          </a:r>
          <a:r>
            <a:rPr lang="en-US" sz="1600" kern="1200">
              <a:solidFill>
                <a:schemeClr val="accent6">
                  <a:lumMod val="60000"/>
                  <a:lumOff val="40000"/>
                </a:schemeClr>
              </a:solidFill>
              <a:latin typeface="Calibri"/>
              <a:cs typeface="Calibri"/>
            </a:rPr>
            <a:t> both campuses </a:t>
          </a:r>
          <a:r>
            <a:rPr lang="en-US" sz="1600" kern="1200">
              <a:solidFill>
                <a:schemeClr val="tx1"/>
              </a:solidFill>
              <a:latin typeface="Calibri"/>
              <a:cs typeface="Calibri"/>
            </a:rPr>
            <a:t>5pm-9ppm</a:t>
          </a:r>
          <a:r>
            <a:rPr lang="en-US" sz="1600" b="0" kern="1200">
              <a:solidFill>
                <a:schemeClr val="tx1"/>
              </a:solidFill>
              <a:latin typeface="Calibri"/>
              <a:cs typeface="Calibri"/>
            </a:rPr>
            <a:t>.                </a:t>
          </a:r>
        </a:p>
        <a:p>
          <a:pPr marL="171450" lvl="1" indent="-171450" algn="l" defTabSz="711200">
            <a:lnSpc>
              <a:spcPct val="90000"/>
            </a:lnSpc>
            <a:spcBef>
              <a:spcPct val="0"/>
            </a:spcBef>
            <a:spcAft>
              <a:spcPct val="20000"/>
            </a:spcAft>
            <a:buChar char="••"/>
          </a:pPr>
          <a:r>
            <a:rPr lang="en-US" sz="1600" b="0" kern="1200">
              <a:solidFill>
                <a:srgbClr val="FFFF00"/>
              </a:solidFill>
              <a:latin typeface="Calibri"/>
              <a:cs typeface="Calibri"/>
            </a:rPr>
            <a:t>Don't leave it too late!</a:t>
          </a:r>
          <a:endParaRPr lang="en-US" sz="1600" kern="1200"/>
        </a:p>
      </dsp:txBody>
      <dsp:txXfrm>
        <a:off x="0" y="1232450"/>
        <a:ext cx="6080050" cy="1956149"/>
      </dsp:txXfrm>
    </dsp:sp>
    <dsp:sp modelId="{74330746-F94A-4CBD-8722-2DA88DE24C09}">
      <dsp:nvSpPr>
        <dsp:cNvPr id="0" name=""/>
        <dsp:cNvSpPr/>
      </dsp:nvSpPr>
      <dsp:spPr>
        <a:xfrm>
          <a:off x="0" y="3188600"/>
          <a:ext cx="6080050" cy="11747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a:cs typeface="Calibri"/>
            </a:rPr>
            <a:t>Taster sessions can be arranged from October-March.  Visits can also be arranged, email </a:t>
          </a:r>
          <a:r>
            <a:rPr lang="en-US" sz="2100" b="0" kern="1200">
              <a:latin typeface="Calibri"/>
              <a:cs typeface="Calibri"/>
              <a:hlinkClick xmlns:r="http://schemas.openxmlformats.org/officeDocument/2006/relationships" r:id="rId1"/>
            </a:rPr>
            <a:t>additionalsupport@newcollege.ac.uk</a:t>
          </a:r>
          <a:r>
            <a:rPr lang="en-US" sz="2100" b="0" kern="1200">
              <a:latin typeface="Calibri"/>
              <a:cs typeface="Calibri"/>
            </a:rPr>
            <a:t> </a:t>
          </a:r>
        </a:p>
      </dsp:txBody>
      <dsp:txXfrm>
        <a:off x="57347" y="3245947"/>
        <a:ext cx="5965356" cy="10600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A4F1D1-C85E-4114-9B0B-808F0AFB1777}"/>
              </a:ext>
            </a:extLst>
          </p:cNvPr>
          <p:cNvSpPr>
            <a:spLocks noGrp="1"/>
          </p:cNvSpPr>
          <p:nvPr>
            <p:ph type="dt" sz="half" idx="10"/>
          </p:nvPr>
        </p:nvSpPr>
        <p:spPr/>
        <p:txBody>
          <a:bodyPr/>
          <a:lstStyle>
            <a:lvl1pPr>
              <a:defRPr/>
            </a:lvl1pPr>
          </a:lstStyle>
          <a:p>
            <a:pPr>
              <a:defRPr/>
            </a:pPr>
            <a:fld id="{8C525A8F-2A91-4B30-A513-1A50D57DAA7A}" type="datetimeFigureOut">
              <a:rPr lang="en-GB"/>
              <a:pPr>
                <a:defRPr/>
              </a:pPr>
              <a:t>27/09/2021</a:t>
            </a:fld>
            <a:endParaRPr lang="en-GB"/>
          </a:p>
        </p:txBody>
      </p:sp>
      <p:sp>
        <p:nvSpPr>
          <p:cNvPr id="5" name="Footer Placeholder 4">
            <a:extLst>
              <a:ext uri="{FF2B5EF4-FFF2-40B4-BE49-F238E27FC236}">
                <a16:creationId xmlns:a16="http://schemas.microsoft.com/office/drawing/2014/main" id="{379BDC8C-A756-46C0-AABC-1BCE3D7FB4A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771E59-4996-49F2-A933-23CCBCF19612}"/>
              </a:ext>
            </a:extLst>
          </p:cNvPr>
          <p:cNvSpPr>
            <a:spLocks noGrp="1"/>
          </p:cNvSpPr>
          <p:nvPr>
            <p:ph type="sldNum" sz="quarter" idx="12"/>
          </p:nvPr>
        </p:nvSpPr>
        <p:spPr/>
        <p:txBody>
          <a:bodyPr/>
          <a:lstStyle>
            <a:lvl1pPr>
              <a:defRPr/>
            </a:lvl1pPr>
          </a:lstStyle>
          <a:p>
            <a:fld id="{358BDAD8-4FA9-4558-AC4D-0C9C185E4B16}" type="slidenum">
              <a:rPr lang="en-GB" altLang="en-US"/>
              <a:pPr/>
              <a:t>‹#›</a:t>
            </a:fld>
            <a:endParaRPr lang="en-GB" altLang="en-US"/>
          </a:p>
        </p:txBody>
      </p:sp>
    </p:spTree>
    <p:extLst>
      <p:ext uri="{BB962C8B-B14F-4D97-AF65-F5344CB8AC3E}">
        <p14:creationId xmlns:p14="http://schemas.microsoft.com/office/powerpoint/2010/main" val="363704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46CC1-9F7F-4977-A74B-2E5877834040}"/>
              </a:ext>
            </a:extLst>
          </p:cNvPr>
          <p:cNvSpPr>
            <a:spLocks noGrp="1"/>
          </p:cNvSpPr>
          <p:nvPr>
            <p:ph type="dt" sz="half" idx="10"/>
          </p:nvPr>
        </p:nvSpPr>
        <p:spPr/>
        <p:txBody>
          <a:bodyPr/>
          <a:lstStyle>
            <a:lvl1pPr>
              <a:defRPr/>
            </a:lvl1pPr>
          </a:lstStyle>
          <a:p>
            <a:pPr>
              <a:defRPr/>
            </a:pPr>
            <a:fld id="{37C38ECC-960B-4227-B4CD-2D1D38811454}" type="datetimeFigureOut">
              <a:rPr lang="en-GB"/>
              <a:pPr>
                <a:defRPr/>
              </a:pPr>
              <a:t>27/09/2021</a:t>
            </a:fld>
            <a:endParaRPr lang="en-GB"/>
          </a:p>
        </p:txBody>
      </p:sp>
      <p:sp>
        <p:nvSpPr>
          <p:cNvPr id="5" name="Footer Placeholder 4">
            <a:extLst>
              <a:ext uri="{FF2B5EF4-FFF2-40B4-BE49-F238E27FC236}">
                <a16:creationId xmlns:a16="http://schemas.microsoft.com/office/drawing/2014/main" id="{176D9492-9C76-4C32-83A8-1D0957F67D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8BC5120-1A08-4F0D-8BFC-1705D09C2313}"/>
              </a:ext>
            </a:extLst>
          </p:cNvPr>
          <p:cNvSpPr>
            <a:spLocks noGrp="1"/>
          </p:cNvSpPr>
          <p:nvPr>
            <p:ph type="sldNum" sz="quarter" idx="12"/>
          </p:nvPr>
        </p:nvSpPr>
        <p:spPr/>
        <p:txBody>
          <a:bodyPr/>
          <a:lstStyle>
            <a:lvl1pPr>
              <a:defRPr/>
            </a:lvl1pPr>
          </a:lstStyle>
          <a:p>
            <a:fld id="{CD5D23EF-E396-40F2-ABC3-E4AE24F3E070}" type="slidenum">
              <a:rPr lang="en-GB" altLang="en-US"/>
              <a:pPr/>
              <a:t>‹#›</a:t>
            </a:fld>
            <a:endParaRPr lang="en-GB" altLang="en-US"/>
          </a:p>
        </p:txBody>
      </p:sp>
    </p:spTree>
    <p:extLst>
      <p:ext uri="{BB962C8B-B14F-4D97-AF65-F5344CB8AC3E}">
        <p14:creationId xmlns:p14="http://schemas.microsoft.com/office/powerpoint/2010/main" val="94490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25DE9-D1EA-492B-BAD0-0F2779EBCA48}"/>
              </a:ext>
            </a:extLst>
          </p:cNvPr>
          <p:cNvSpPr>
            <a:spLocks noGrp="1"/>
          </p:cNvSpPr>
          <p:nvPr>
            <p:ph type="dt" sz="half" idx="10"/>
          </p:nvPr>
        </p:nvSpPr>
        <p:spPr/>
        <p:txBody>
          <a:bodyPr/>
          <a:lstStyle>
            <a:lvl1pPr>
              <a:defRPr/>
            </a:lvl1pPr>
          </a:lstStyle>
          <a:p>
            <a:pPr>
              <a:defRPr/>
            </a:pPr>
            <a:fld id="{C69DC469-311A-478F-910B-2444405D2469}" type="datetimeFigureOut">
              <a:rPr lang="en-GB"/>
              <a:pPr>
                <a:defRPr/>
              </a:pPr>
              <a:t>27/09/2021</a:t>
            </a:fld>
            <a:endParaRPr lang="en-GB"/>
          </a:p>
        </p:txBody>
      </p:sp>
      <p:sp>
        <p:nvSpPr>
          <p:cNvPr id="5" name="Footer Placeholder 4">
            <a:extLst>
              <a:ext uri="{FF2B5EF4-FFF2-40B4-BE49-F238E27FC236}">
                <a16:creationId xmlns:a16="http://schemas.microsoft.com/office/drawing/2014/main" id="{C08A314D-5B68-49BB-8B67-B3BF136D904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FB823E-0275-43B3-B675-B1EA7FB3E509}"/>
              </a:ext>
            </a:extLst>
          </p:cNvPr>
          <p:cNvSpPr>
            <a:spLocks noGrp="1"/>
          </p:cNvSpPr>
          <p:nvPr>
            <p:ph type="sldNum" sz="quarter" idx="12"/>
          </p:nvPr>
        </p:nvSpPr>
        <p:spPr/>
        <p:txBody>
          <a:bodyPr/>
          <a:lstStyle>
            <a:lvl1pPr>
              <a:defRPr/>
            </a:lvl1pPr>
          </a:lstStyle>
          <a:p>
            <a:fld id="{2C8BAC98-7694-4B02-AC36-9291A761086C}" type="slidenum">
              <a:rPr lang="en-GB" altLang="en-US"/>
              <a:pPr/>
              <a:t>‹#›</a:t>
            </a:fld>
            <a:endParaRPr lang="en-GB" altLang="en-US"/>
          </a:p>
        </p:txBody>
      </p:sp>
    </p:spTree>
    <p:extLst>
      <p:ext uri="{BB962C8B-B14F-4D97-AF65-F5344CB8AC3E}">
        <p14:creationId xmlns:p14="http://schemas.microsoft.com/office/powerpoint/2010/main" val="300794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5901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8856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77777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0637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9329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4221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8182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5490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CED0DD-34FE-4792-B0BE-579F8349994B}"/>
              </a:ext>
            </a:extLst>
          </p:cNvPr>
          <p:cNvSpPr>
            <a:spLocks noGrp="1"/>
          </p:cNvSpPr>
          <p:nvPr>
            <p:ph type="dt" sz="half" idx="10"/>
          </p:nvPr>
        </p:nvSpPr>
        <p:spPr/>
        <p:txBody>
          <a:bodyPr/>
          <a:lstStyle>
            <a:lvl1pPr>
              <a:defRPr/>
            </a:lvl1pPr>
          </a:lstStyle>
          <a:p>
            <a:pPr>
              <a:defRPr/>
            </a:pPr>
            <a:fld id="{E06349E0-D3E7-4DB3-9869-1A33EF0984FB}" type="datetimeFigureOut">
              <a:rPr lang="en-GB"/>
              <a:pPr>
                <a:defRPr/>
              </a:pPr>
              <a:t>27/09/2021</a:t>
            </a:fld>
            <a:endParaRPr lang="en-GB"/>
          </a:p>
        </p:txBody>
      </p:sp>
      <p:sp>
        <p:nvSpPr>
          <p:cNvPr id="5" name="Footer Placeholder 4">
            <a:extLst>
              <a:ext uri="{FF2B5EF4-FFF2-40B4-BE49-F238E27FC236}">
                <a16:creationId xmlns:a16="http://schemas.microsoft.com/office/drawing/2014/main" id="{0D986A69-D8B6-4BBA-BCCC-37753009758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14E98D-077B-475F-95D9-3068233F689A}"/>
              </a:ext>
            </a:extLst>
          </p:cNvPr>
          <p:cNvSpPr>
            <a:spLocks noGrp="1"/>
          </p:cNvSpPr>
          <p:nvPr>
            <p:ph type="sldNum" sz="quarter" idx="12"/>
          </p:nvPr>
        </p:nvSpPr>
        <p:spPr/>
        <p:txBody>
          <a:bodyPr/>
          <a:lstStyle>
            <a:lvl1pPr>
              <a:defRPr/>
            </a:lvl1pPr>
          </a:lstStyle>
          <a:p>
            <a:fld id="{95F32896-62F8-4272-8BD5-CAD1AB8C2B58}" type="slidenum">
              <a:rPr lang="en-GB" altLang="en-US"/>
              <a:pPr/>
              <a:t>‹#›</a:t>
            </a:fld>
            <a:endParaRPr lang="en-GB" altLang="en-US"/>
          </a:p>
        </p:txBody>
      </p:sp>
    </p:spTree>
    <p:extLst>
      <p:ext uri="{BB962C8B-B14F-4D97-AF65-F5344CB8AC3E}">
        <p14:creationId xmlns:p14="http://schemas.microsoft.com/office/powerpoint/2010/main" val="136425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endParaRPr lang="en-US"/>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9/27/2021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9704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endParaRPr lang="en-US"/>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96915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1629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983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1756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055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BFC04-AFBF-4C5F-93CF-27B30E5BFDB7}"/>
              </a:ext>
            </a:extLst>
          </p:cNvPr>
          <p:cNvSpPr>
            <a:spLocks noGrp="1"/>
          </p:cNvSpPr>
          <p:nvPr>
            <p:ph type="dt" sz="half" idx="10"/>
          </p:nvPr>
        </p:nvSpPr>
        <p:spPr/>
        <p:txBody>
          <a:bodyPr/>
          <a:lstStyle>
            <a:lvl1pPr>
              <a:defRPr/>
            </a:lvl1pPr>
          </a:lstStyle>
          <a:p>
            <a:pPr>
              <a:defRPr/>
            </a:pPr>
            <a:fld id="{A1D17E6D-8DE6-4164-93D3-A27F0A779EBD}" type="datetimeFigureOut">
              <a:rPr lang="en-GB"/>
              <a:pPr>
                <a:defRPr/>
              </a:pPr>
              <a:t>27/09/2021</a:t>
            </a:fld>
            <a:endParaRPr lang="en-GB"/>
          </a:p>
        </p:txBody>
      </p:sp>
      <p:sp>
        <p:nvSpPr>
          <p:cNvPr id="5" name="Footer Placeholder 4">
            <a:extLst>
              <a:ext uri="{FF2B5EF4-FFF2-40B4-BE49-F238E27FC236}">
                <a16:creationId xmlns:a16="http://schemas.microsoft.com/office/drawing/2014/main" id="{6A27135F-517C-4FF0-B655-540C317D88D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FCB0D76-E6AC-4BFB-8ECA-A7E8259638DE}"/>
              </a:ext>
            </a:extLst>
          </p:cNvPr>
          <p:cNvSpPr>
            <a:spLocks noGrp="1"/>
          </p:cNvSpPr>
          <p:nvPr>
            <p:ph type="sldNum" sz="quarter" idx="12"/>
          </p:nvPr>
        </p:nvSpPr>
        <p:spPr/>
        <p:txBody>
          <a:bodyPr/>
          <a:lstStyle>
            <a:lvl1pPr>
              <a:defRPr/>
            </a:lvl1pPr>
          </a:lstStyle>
          <a:p>
            <a:fld id="{41A7E7AB-AE87-4761-9E6C-EBB64998E09B}" type="slidenum">
              <a:rPr lang="en-GB" altLang="en-US"/>
              <a:pPr/>
              <a:t>‹#›</a:t>
            </a:fld>
            <a:endParaRPr lang="en-GB" altLang="en-US"/>
          </a:p>
        </p:txBody>
      </p:sp>
    </p:spTree>
    <p:extLst>
      <p:ext uri="{BB962C8B-B14F-4D97-AF65-F5344CB8AC3E}">
        <p14:creationId xmlns:p14="http://schemas.microsoft.com/office/powerpoint/2010/main" val="139830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6348110-434C-4403-A533-1E83D3FB5D1A}"/>
              </a:ext>
            </a:extLst>
          </p:cNvPr>
          <p:cNvSpPr>
            <a:spLocks noGrp="1"/>
          </p:cNvSpPr>
          <p:nvPr>
            <p:ph type="dt" sz="half" idx="10"/>
          </p:nvPr>
        </p:nvSpPr>
        <p:spPr/>
        <p:txBody>
          <a:bodyPr/>
          <a:lstStyle>
            <a:lvl1pPr>
              <a:defRPr/>
            </a:lvl1pPr>
          </a:lstStyle>
          <a:p>
            <a:pPr>
              <a:defRPr/>
            </a:pPr>
            <a:fld id="{BC72648C-9B5C-4493-826A-AF7580B5EE10}" type="datetimeFigureOut">
              <a:rPr lang="en-GB"/>
              <a:pPr>
                <a:defRPr/>
              </a:pPr>
              <a:t>27/09/2021</a:t>
            </a:fld>
            <a:endParaRPr lang="en-GB"/>
          </a:p>
        </p:txBody>
      </p:sp>
      <p:sp>
        <p:nvSpPr>
          <p:cNvPr id="6" name="Footer Placeholder 4">
            <a:extLst>
              <a:ext uri="{FF2B5EF4-FFF2-40B4-BE49-F238E27FC236}">
                <a16:creationId xmlns:a16="http://schemas.microsoft.com/office/drawing/2014/main" id="{6DDC33DF-C1E3-406B-A3B1-F63EBBE39D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A042433-29F2-45A9-A8ED-FD0AF6C26A3D}"/>
              </a:ext>
            </a:extLst>
          </p:cNvPr>
          <p:cNvSpPr>
            <a:spLocks noGrp="1"/>
          </p:cNvSpPr>
          <p:nvPr>
            <p:ph type="sldNum" sz="quarter" idx="12"/>
          </p:nvPr>
        </p:nvSpPr>
        <p:spPr/>
        <p:txBody>
          <a:bodyPr/>
          <a:lstStyle>
            <a:lvl1pPr>
              <a:defRPr/>
            </a:lvl1pPr>
          </a:lstStyle>
          <a:p>
            <a:fld id="{E0690E0E-D91B-41B8-B0E6-486C19574C64}" type="slidenum">
              <a:rPr lang="en-GB" altLang="en-US"/>
              <a:pPr/>
              <a:t>‹#›</a:t>
            </a:fld>
            <a:endParaRPr lang="en-GB" altLang="en-US"/>
          </a:p>
        </p:txBody>
      </p:sp>
    </p:spTree>
    <p:extLst>
      <p:ext uri="{BB962C8B-B14F-4D97-AF65-F5344CB8AC3E}">
        <p14:creationId xmlns:p14="http://schemas.microsoft.com/office/powerpoint/2010/main" val="423862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4CA171F-DB5A-481B-AC36-2F24CA094D74}"/>
              </a:ext>
            </a:extLst>
          </p:cNvPr>
          <p:cNvSpPr>
            <a:spLocks noGrp="1"/>
          </p:cNvSpPr>
          <p:nvPr>
            <p:ph type="dt" sz="half" idx="10"/>
          </p:nvPr>
        </p:nvSpPr>
        <p:spPr/>
        <p:txBody>
          <a:bodyPr/>
          <a:lstStyle>
            <a:lvl1pPr>
              <a:defRPr/>
            </a:lvl1pPr>
          </a:lstStyle>
          <a:p>
            <a:pPr>
              <a:defRPr/>
            </a:pPr>
            <a:fld id="{50FFE451-EBD0-4DC6-BA83-FA971D0B1A4C}" type="datetimeFigureOut">
              <a:rPr lang="en-GB"/>
              <a:pPr>
                <a:defRPr/>
              </a:pPr>
              <a:t>27/09/2021</a:t>
            </a:fld>
            <a:endParaRPr lang="en-GB"/>
          </a:p>
        </p:txBody>
      </p:sp>
      <p:sp>
        <p:nvSpPr>
          <p:cNvPr id="8" name="Footer Placeholder 4">
            <a:extLst>
              <a:ext uri="{FF2B5EF4-FFF2-40B4-BE49-F238E27FC236}">
                <a16:creationId xmlns:a16="http://schemas.microsoft.com/office/drawing/2014/main" id="{3E39A811-B2D8-40A6-BD44-40D97FC2D50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22795D0-B4F5-4CF0-B7CB-6AA90316A201}"/>
              </a:ext>
            </a:extLst>
          </p:cNvPr>
          <p:cNvSpPr>
            <a:spLocks noGrp="1"/>
          </p:cNvSpPr>
          <p:nvPr>
            <p:ph type="sldNum" sz="quarter" idx="12"/>
          </p:nvPr>
        </p:nvSpPr>
        <p:spPr/>
        <p:txBody>
          <a:bodyPr/>
          <a:lstStyle>
            <a:lvl1pPr>
              <a:defRPr/>
            </a:lvl1pPr>
          </a:lstStyle>
          <a:p>
            <a:fld id="{E15F564F-5BED-4870-8D69-2D06F973D3DD}" type="slidenum">
              <a:rPr lang="en-GB" altLang="en-US"/>
              <a:pPr/>
              <a:t>‹#›</a:t>
            </a:fld>
            <a:endParaRPr lang="en-GB" altLang="en-US"/>
          </a:p>
        </p:txBody>
      </p:sp>
    </p:spTree>
    <p:extLst>
      <p:ext uri="{BB962C8B-B14F-4D97-AF65-F5344CB8AC3E}">
        <p14:creationId xmlns:p14="http://schemas.microsoft.com/office/powerpoint/2010/main" val="195385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6816064-B786-4A95-A77C-95B91E95B92F}"/>
              </a:ext>
            </a:extLst>
          </p:cNvPr>
          <p:cNvSpPr>
            <a:spLocks noGrp="1"/>
          </p:cNvSpPr>
          <p:nvPr>
            <p:ph type="dt" sz="half" idx="10"/>
          </p:nvPr>
        </p:nvSpPr>
        <p:spPr/>
        <p:txBody>
          <a:bodyPr/>
          <a:lstStyle>
            <a:lvl1pPr>
              <a:defRPr/>
            </a:lvl1pPr>
          </a:lstStyle>
          <a:p>
            <a:pPr>
              <a:defRPr/>
            </a:pPr>
            <a:fld id="{2370082E-734D-44E5-A8AC-8E8D50E2BAD9}" type="datetimeFigureOut">
              <a:rPr lang="en-GB"/>
              <a:pPr>
                <a:defRPr/>
              </a:pPr>
              <a:t>27/09/2021</a:t>
            </a:fld>
            <a:endParaRPr lang="en-GB"/>
          </a:p>
        </p:txBody>
      </p:sp>
      <p:sp>
        <p:nvSpPr>
          <p:cNvPr id="4" name="Footer Placeholder 4">
            <a:extLst>
              <a:ext uri="{FF2B5EF4-FFF2-40B4-BE49-F238E27FC236}">
                <a16:creationId xmlns:a16="http://schemas.microsoft.com/office/drawing/2014/main" id="{2FAB56FB-620A-46E6-81EB-7870E747B16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DED9549-3710-462C-83F5-B3F229AF194F}"/>
              </a:ext>
            </a:extLst>
          </p:cNvPr>
          <p:cNvSpPr>
            <a:spLocks noGrp="1"/>
          </p:cNvSpPr>
          <p:nvPr>
            <p:ph type="sldNum" sz="quarter" idx="12"/>
          </p:nvPr>
        </p:nvSpPr>
        <p:spPr/>
        <p:txBody>
          <a:bodyPr/>
          <a:lstStyle>
            <a:lvl1pPr>
              <a:defRPr/>
            </a:lvl1pPr>
          </a:lstStyle>
          <a:p>
            <a:fld id="{646196E2-3B93-4634-8A14-F48BE450C3C3}" type="slidenum">
              <a:rPr lang="en-GB" altLang="en-US"/>
              <a:pPr/>
              <a:t>‹#›</a:t>
            </a:fld>
            <a:endParaRPr lang="en-GB" altLang="en-US"/>
          </a:p>
        </p:txBody>
      </p:sp>
    </p:spTree>
    <p:extLst>
      <p:ext uri="{BB962C8B-B14F-4D97-AF65-F5344CB8AC3E}">
        <p14:creationId xmlns:p14="http://schemas.microsoft.com/office/powerpoint/2010/main" val="423800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7E0C10-A013-4713-B57C-3D0596C46209}"/>
              </a:ext>
            </a:extLst>
          </p:cNvPr>
          <p:cNvSpPr>
            <a:spLocks noGrp="1"/>
          </p:cNvSpPr>
          <p:nvPr>
            <p:ph type="dt" sz="half" idx="10"/>
          </p:nvPr>
        </p:nvSpPr>
        <p:spPr/>
        <p:txBody>
          <a:bodyPr/>
          <a:lstStyle>
            <a:lvl1pPr>
              <a:defRPr/>
            </a:lvl1pPr>
          </a:lstStyle>
          <a:p>
            <a:pPr>
              <a:defRPr/>
            </a:pPr>
            <a:fld id="{538F2087-F680-484A-BEF4-9E5E0ECFBB00}" type="datetimeFigureOut">
              <a:rPr lang="en-GB"/>
              <a:pPr>
                <a:defRPr/>
              </a:pPr>
              <a:t>27/09/2021</a:t>
            </a:fld>
            <a:endParaRPr lang="en-GB"/>
          </a:p>
        </p:txBody>
      </p:sp>
      <p:sp>
        <p:nvSpPr>
          <p:cNvPr id="3" name="Footer Placeholder 4">
            <a:extLst>
              <a:ext uri="{FF2B5EF4-FFF2-40B4-BE49-F238E27FC236}">
                <a16:creationId xmlns:a16="http://schemas.microsoft.com/office/drawing/2014/main" id="{16EAC4CC-F53D-4E70-9065-09F66EE4806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243106F-2E8B-4FCC-AA95-F57E2691A65C}"/>
              </a:ext>
            </a:extLst>
          </p:cNvPr>
          <p:cNvSpPr>
            <a:spLocks noGrp="1"/>
          </p:cNvSpPr>
          <p:nvPr>
            <p:ph type="sldNum" sz="quarter" idx="12"/>
          </p:nvPr>
        </p:nvSpPr>
        <p:spPr/>
        <p:txBody>
          <a:bodyPr/>
          <a:lstStyle>
            <a:lvl1pPr>
              <a:defRPr/>
            </a:lvl1pPr>
          </a:lstStyle>
          <a:p>
            <a:fld id="{84F782A7-8D2B-4BFD-BADF-875B8816E9EB}" type="slidenum">
              <a:rPr lang="en-GB" altLang="en-US"/>
              <a:pPr/>
              <a:t>‹#›</a:t>
            </a:fld>
            <a:endParaRPr lang="en-GB" altLang="en-US"/>
          </a:p>
        </p:txBody>
      </p:sp>
    </p:spTree>
    <p:extLst>
      <p:ext uri="{BB962C8B-B14F-4D97-AF65-F5344CB8AC3E}">
        <p14:creationId xmlns:p14="http://schemas.microsoft.com/office/powerpoint/2010/main" val="386432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2037C5C-49D8-4F45-B171-DCDBDA1B3C9E}"/>
              </a:ext>
            </a:extLst>
          </p:cNvPr>
          <p:cNvSpPr>
            <a:spLocks noGrp="1"/>
          </p:cNvSpPr>
          <p:nvPr>
            <p:ph type="dt" sz="half" idx="10"/>
          </p:nvPr>
        </p:nvSpPr>
        <p:spPr/>
        <p:txBody>
          <a:bodyPr/>
          <a:lstStyle>
            <a:lvl1pPr>
              <a:defRPr/>
            </a:lvl1pPr>
          </a:lstStyle>
          <a:p>
            <a:pPr>
              <a:defRPr/>
            </a:pPr>
            <a:fld id="{B979C810-C32E-4358-A8D1-8C65C7D1CC19}" type="datetimeFigureOut">
              <a:rPr lang="en-GB"/>
              <a:pPr>
                <a:defRPr/>
              </a:pPr>
              <a:t>27/09/2021</a:t>
            </a:fld>
            <a:endParaRPr lang="en-GB"/>
          </a:p>
        </p:txBody>
      </p:sp>
      <p:sp>
        <p:nvSpPr>
          <p:cNvPr id="6" name="Footer Placeholder 4">
            <a:extLst>
              <a:ext uri="{FF2B5EF4-FFF2-40B4-BE49-F238E27FC236}">
                <a16:creationId xmlns:a16="http://schemas.microsoft.com/office/drawing/2014/main" id="{A068FF58-6892-48CB-83B9-EC203990D5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10931F1-B9C1-4C05-9593-007779094C78}"/>
              </a:ext>
            </a:extLst>
          </p:cNvPr>
          <p:cNvSpPr>
            <a:spLocks noGrp="1"/>
          </p:cNvSpPr>
          <p:nvPr>
            <p:ph type="sldNum" sz="quarter" idx="12"/>
          </p:nvPr>
        </p:nvSpPr>
        <p:spPr/>
        <p:txBody>
          <a:bodyPr/>
          <a:lstStyle>
            <a:lvl1pPr>
              <a:defRPr/>
            </a:lvl1pPr>
          </a:lstStyle>
          <a:p>
            <a:fld id="{553D4B51-6B00-4EB9-8632-30CF06C5AAFC}" type="slidenum">
              <a:rPr lang="en-GB" altLang="en-US"/>
              <a:pPr/>
              <a:t>‹#›</a:t>
            </a:fld>
            <a:endParaRPr lang="en-GB" altLang="en-US"/>
          </a:p>
        </p:txBody>
      </p:sp>
    </p:spTree>
    <p:extLst>
      <p:ext uri="{BB962C8B-B14F-4D97-AF65-F5344CB8AC3E}">
        <p14:creationId xmlns:p14="http://schemas.microsoft.com/office/powerpoint/2010/main" val="170892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9A4DE68-EE36-4AE6-BF1D-6899BE6C95D2}"/>
              </a:ext>
            </a:extLst>
          </p:cNvPr>
          <p:cNvSpPr>
            <a:spLocks noGrp="1"/>
          </p:cNvSpPr>
          <p:nvPr>
            <p:ph type="dt" sz="half" idx="10"/>
          </p:nvPr>
        </p:nvSpPr>
        <p:spPr/>
        <p:txBody>
          <a:bodyPr/>
          <a:lstStyle>
            <a:lvl1pPr>
              <a:defRPr/>
            </a:lvl1pPr>
          </a:lstStyle>
          <a:p>
            <a:pPr>
              <a:defRPr/>
            </a:pPr>
            <a:fld id="{D3814375-8550-43B6-8976-26E3A556E91B}" type="datetimeFigureOut">
              <a:rPr lang="en-GB"/>
              <a:pPr>
                <a:defRPr/>
              </a:pPr>
              <a:t>27/09/2021</a:t>
            </a:fld>
            <a:endParaRPr lang="en-GB"/>
          </a:p>
        </p:txBody>
      </p:sp>
      <p:sp>
        <p:nvSpPr>
          <p:cNvPr id="6" name="Footer Placeholder 4">
            <a:extLst>
              <a:ext uri="{FF2B5EF4-FFF2-40B4-BE49-F238E27FC236}">
                <a16:creationId xmlns:a16="http://schemas.microsoft.com/office/drawing/2014/main" id="{6FC3D486-A2FB-40A4-812D-A68551EFC92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2208822-E242-4EC8-B073-75F801AC2016}"/>
              </a:ext>
            </a:extLst>
          </p:cNvPr>
          <p:cNvSpPr>
            <a:spLocks noGrp="1"/>
          </p:cNvSpPr>
          <p:nvPr>
            <p:ph type="sldNum" sz="quarter" idx="12"/>
          </p:nvPr>
        </p:nvSpPr>
        <p:spPr/>
        <p:txBody>
          <a:bodyPr/>
          <a:lstStyle>
            <a:lvl1pPr>
              <a:defRPr/>
            </a:lvl1pPr>
          </a:lstStyle>
          <a:p>
            <a:fld id="{FB1018C3-1BB5-4C50-AC17-6BFEF18D5832}" type="slidenum">
              <a:rPr lang="en-GB" altLang="en-US"/>
              <a:pPr/>
              <a:t>‹#›</a:t>
            </a:fld>
            <a:endParaRPr lang="en-GB" altLang="en-US"/>
          </a:p>
        </p:txBody>
      </p:sp>
    </p:spTree>
    <p:extLst>
      <p:ext uri="{BB962C8B-B14F-4D97-AF65-F5344CB8AC3E}">
        <p14:creationId xmlns:p14="http://schemas.microsoft.com/office/powerpoint/2010/main" val="159489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BA60D1-FC19-4907-A12D-A91E7207D97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BEA5662-032E-4C9A-91FF-8CB94F24F24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3188635-C188-439C-B6D6-D1943B26C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BEDC69-C172-4209-9C46-C1FC8870C716}" type="datetimeFigureOut">
              <a:rPr lang="en-GB"/>
              <a:pPr>
                <a:defRPr/>
              </a:pPr>
              <a:t>27/09/2021</a:t>
            </a:fld>
            <a:endParaRPr lang="en-GB"/>
          </a:p>
        </p:txBody>
      </p:sp>
      <p:sp>
        <p:nvSpPr>
          <p:cNvPr id="5" name="Footer Placeholder 4">
            <a:extLst>
              <a:ext uri="{FF2B5EF4-FFF2-40B4-BE49-F238E27FC236}">
                <a16:creationId xmlns:a16="http://schemas.microsoft.com/office/drawing/2014/main" id="{E3CE6BF6-C19E-4DCF-A45A-B8B2D1248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5C6BA826-F9B4-45D1-B72F-D7C3A88D618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06A2B48-5E64-4D07-9F50-7EF9027F5E7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9/27/2021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607366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hyperlink" Target="https://creativecommons.org/licenses/by-sa/3.0/" TargetMode="External"/><Relationship Id="rId4" Type="http://schemas.openxmlformats.org/officeDocument/2006/relationships/diagramQuickStyle" Target="../diagrams/quickStyle10.xml"/><Relationship Id="rId9" Type="http://schemas.openxmlformats.org/officeDocument/2006/relationships/hyperlink" Target="https://commons.wikimedia.org/wiki/File:Keelung_City_Bus_595-FB_right-back.jpg"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hyperlink" Target="https://creativecommons.org/licenses/by-sa/3.0/" TargetMode="External"/><Relationship Id="rId4" Type="http://schemas.openxmlformats.org/officeDocument/2006/relationships/diagramQuickStyle" Target="../diagrams/quickStyle7.xml"/><Relationship Id="rId9" Type="http://schemas.openxmlformats.org/officeDocument/2006/relationships/hyperlink" Target="https://commons.wikimedia.org/wiki/File:Smiley.svg"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Finding out more about the College</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75340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When can you apply?</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pic>
        <p:nvPicPr>
          <p:cNvPr id="28" name="Picture 28">
            <a:extLst>
              <a:ext uri="{FF2B5EF4-FFF2-40B4-BE49-F238E27FC236}">
                <a16:creationId xmlns:a16="http://schemas.microsoft.com/office/drawing/2014/main" id="{C07E1A9A-06F8-45CA-BFE9-B0ADDFDCD41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8390626" y="4283734"/>
            <a:ext cx="2743200" cy="2057400"/>
          </a:xfrm>
          <a:prstGeom prst="rect">
            <a:avLst/>
          </a:prstGeom>
        </p:spPr>
      </p:pic>
      <p:sp>
        <p:nvSpPr>
          <p:cNvPr id="29" name="TextBox 28">
            <a:extLst>
              <a:ext uri="{FF2B5EF4-FFF2-40B4-BE49-F238E27FC236}">
                <a16:creationId xmlns:a16="http://schemas.microsoft.com/office/drawing/2014/main" id="{67DA19A9-42F3-44B5-BED0-BF7044D4EB06}"/>
              </a:ext>
            </a:extLst>
          </p:cNvPr>
          <p:cNvSpPr txBox="1"/>
          <p:nvPr/>
        </p:nvSpPr>
        <p:spPr>
          <a:xfrm>
            <a:off x="8390626" y="6341134"/>
            <a:ext cx="2743200" cy="317500"/>
          </a:xfrm>
          <a:prstGeom prst="rect">
            <a:avLst/>
          </a:prstGeom>
        </p:spPr>
        <p:txBody>
          <a:bodyPr>
            <a:normAutofit fontScale="47500" lnSpcReduction="20000"/>
          </a:bodyPr>
          <a:lstStyle/>
          <a:p>
            <a:r>
              <a:rPr lang="en-US">
                <a:hlinkClick r:id="rId9"/>
              </a:rPr>
              <a:t>This Photo</a:t>
            </a:r>
            <a:r>
              <a:rPr lang="en-US"/>
              <a:t> by Unknown author is licensed under </a:t>
            </a:r>
            <a:r>
              <a:rPr lang="en-US">
                <a:hlinkClick r:id="rId10"/>
              </a:rPr>
              <a:t>CC BY-SA</a:t>
            </a:r>
            <a:r>
              <a:rPr lang="en-US"/>
              <a:t>.</a:t>
            </a:r>
          </a:p>
        </p:txBody>
      </p:sp>
    </p:spTree>
    <p:extLst>
      <p:ext uri="{BB962C8B-B14F-4D97-AF65-F5344CB8AC3E}">
        <p14:creationId xmlns:p14="http://schemas.microsoft.com/office/powerpoint/2010/main" val="406285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What will be different?</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04558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Education, Health &amp; Care Plans (EHCP)</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95409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Evolve@New College </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316230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Contact information</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84131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New College Swindon, where can you find us?</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extLst>
              <p:ext uri="{D42A27DB-BD31-4B8C-83A1-F6EECF244321}">
                <p14:modId xmlns:p14="http://schemas.microsoft.com/office/powerpoint/2010/main" val="704077318"/>
              </p:ext>
            </p:extLst>
          </p:nvPr>
        </p:nvGraphicFramePr>
        <p:xfrm>
          <a:off x="5146751" y="1218475"/>
          <a:ext cx="5850013"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8668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About New College Swindon</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5850013"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416504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Courses available from our Queens Drive Campus</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313299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Courses available from our North Star Campus</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353463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Exciting new developments!</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extLst>
              <p:ext uri="{D42A27DB-BD31-4B8C-83A1-F6EECF244321}">
                <p14:modId xmlns:p14="http://schemas.microsoft.com/office/powerpoint/2010/main" val="2428514311"/>
              </p:ext>
            </p:extLst>
          </p:nvPr>
        </p:nvGraphicFramePr>
        <p:xfrm>
          <a:off x="4898658" y="1218475"/>
          <a:ext cx="6080050" cy="4341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364193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Swindon and Wiltshire, Institute of Technology</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00127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Skills Development Centre</a:t>
            </a:r>
            <a:br>
              <a:rPr lang="en-US" sz="3200">
                <a:solidFill>
                  <a:schemeClr val="tx1"/>
                </a:solidFill>
                <a:latin typeface="Calibri"/>
                <a:cs typeface="Calibri"/>
              </a:rPr>
            </a:br>
            <a:r>
              <a:rPr lang="en-US" sz="3200">
                <a:solidFill>
                  <a:schemeClr val="tx1"/>
                </a:solidFill>
                <a:latin typeface="Calibri"/>
                <a:cs typeface="Calibri"/>
              </a:rPr>
              <a:t>Additional (Learning) Support</a:t>
            </a:r>
            <a:endParaRPr lang="en-US" sz="3200">
              <a:solidFill>
                <a:schemeClr val="tx1"/>
              </a:solidFill>
              <a:latin typeface="Comic Sans MS"/>
            </a:endParaRP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pic>
        <p:nvPicPr>
          <p:cNvPr id="273" name="Picture 273" descr="Icon&#10;&#10;Description automatically generated">
            <a:extLst>
              <a:ext uri="{FF2B5EF4-FFF2-40B4-BE49-F238E27FC236}">
                <a16:creationId xmlns:a16="http://schemas.microsoft.com/office/drawing/2014/main" id="{B1E36F6E-398E-483C-A057-4516FA534009}"/>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9483306" y="5047892"/>
            <a:ext cx="960407" cy="917275"/>
          </a:xfrm>
          <a:prstGeom prst="rect">
            <a:avLst/>
          </a:prstGeom>
        </p:spPr>
      </p:pic>
      <p:sp>
        <p:nvSpPr>
          <p:cNvPr id="274" name="TextBox 273">
            <a:extLst>
              <a:ext uri="{FF2B5EF4-FFF2-40B4-BE49-F238E27FC236}">
                <a16:creationId xmlns:a16="http://schemas.microsoft.com/office/drawing/2014/main" id="{E3EFDE7F-3D4D-4C67-8138-D92F4FE56D6E}"/>
              </a:ext>
            </a:extLst>
          </p:cNvPr>
          <p:cNvSpPr txBox="1"/>
          <p:nvPr/>
        </p:nvSpPr>
        <p:spPr>
          <a:xfrm>
            <a:off x="9483306" y="8423693"/>
            <a:ext cx="960407" cy="87463"/>
          </a:xfrm>
          <a:prstGeom prst="rect">
            <a:avLst/>
          </a:prstGeom>
        </p:spPr>
        <p:txBody>
          <a:bodyPr>
            <a:normAutofit fontScale="25000" lnSpcReduction="20000"/>
          </a:bodyPr>
          <a:lstStyle/>
          <a:p>
            <a:r>
              <a:rPr lang="en-US">
                <a:hlinkClick r:id="rId9"/>
              </a:rPr>
              <a:t>This Photo</a:t>
            </a:r>
            <a:r>
              <a:rPr lang="en-US"/>
              <a:t> by Unknown author is licensed under </a:t>
            </a:r>
            <a:r>
              <a:rPr lang="en-US">
                <a:hlinkClick r:id="rId10"/>
              </a:rPr>
              <a:t>CC BY-SA</a:t>
            </a:r>
            <a:r>
              <a:rPr lang="en-US"/>
              <a:t>.</a:t>
            </a:r>
          </a:p>
        </p:txBody>
      </p:sp>
    </p:spTree>
    <p:extLst>
      <p:ext uri="{BB962C8B-B14F-4D97-AF65-F5344CB8AC3E}">
        <p14:creationId xmlns:p14="http://schemas.microsoft.com/office/powerpoint/2010/main" val="295182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10F27-E5EE-4513-9867-EFCAC8231089}"/>
              </a:ext>
            </a:extLst>
          </p:cNvPr>
          <p:cNvSpPr>
            <a:spLocks noGrp="1"/>
          </p:cNvSpPr>
          <p:nvPr>
            <p:ph type="title"/>
          </p:nvPr>
        </p:nvSpPr>
        <p:spPr>
          <a:xfrm>
            <a:off x="965200" y="1218476"/>
            <a:ext cx="3187318" cy="4421050"/>
          </a:xfrm>
          <a:effectLst/>
        </p:spPr>
        <p:txBody>
          <a:bodyPr anchor="ctr">
            <a:normAutofit/>
          </a:bodyPr>
          <a:lstStyle/>
          <a:p>
            <a:pPr algn="r"/>
            <a:r>
              <a:rPr lang="en-US" sz="3200">
                <a:solidFill>
                  <a:schemeClr val="tx1"/>
                </a:solidFill>
                <a:latin typeface="Calibri"/>
                <a:cs typeface="Calibri"/>
              </a:rPr>
              <a:t>Skills Development Centre</a:t>
            </a:r>
            <a:br>
              <a:rPr lang="en-US" sz="3200">
                <a:solidFill>
                  <a:schemeClr val="tx1"/>
                </a:solidFill>
                <a:latin typeface="Calibri"/>
                <a:cs typeface="Calibri"/>
              </a:rPr>
            </a:br>
            <a:r>
              <a:rPr lang="en-US" sz="3200">
                <a:solidFill>
                  <a:schemeClr val="tx1"/>
                </a:solidFill>
                <a:latin typeface="Calibri"/>
                <a:cs typeface="Calibri"/>
              </a:rPr>
              <a:t>Additional (Learning) Support</a:t>
            </a:r>
            <a:endParaRPr lang="en-US" sz="3200">
              <a:solidFill>
                <a:schemeClr val="tx1"/>
              </a:solidFill>
              <a:latin typeface="Comic Sans MS"/>
            </a:endParaRP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6FEABA1-CD5C-47F8-86F3-3000E64FA39F}"/>
              </a:ext>
            </a:extLst>
          </p:cNvPr>
          <p:cNvGraphicFramePr>
            <a:graphicFrameLocks noGrp="1"/>
          </p:cNvGraphicFramePr>
          <p:nvPr>
            <p:ph idx="1"/>
          </p:nvPr>
        </p:nvGraphicFramePr>
        <p:xfrm>
          <a:off x="5146751" y="1218475"/>
          <a:ext cx="6080050" cy="442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10;&#10;Description automatically generated">
            <a:extLst>
              <a:ext uri="{FF2B5EF4-FFF2-40B4-BE49-F238E27FC236}">
                <a16:creationId xmlns:a16="http://schemas.microsoft.com/office/drawing/2014/main" id="{00C741EC-6FE3-40FD-BA43-D1B2773A01C7}"/>
              </a:ext>
            </a:extLst>
          </p:cNvPr>
          <p:cNvPicPr>
            <a:picLocks noChangeAspect="1"/>
          </p:cNvPicPr>
          <p:nvPr/>
        </p:nvPicPr>
        <p:blipFill>
          <a:blip r:embed="rId7"/>
          <a:stretch>
            <a:fillRect/>
          </a:stretch>
        </p:blipFill>
        <p:spPr>
          <a:xfrm>
            <a:off x="1810" y="4962"/>
            <a:ext cx="1072546" cy="6540321"/>
          </a:xfrm>
          <a:prstGeom prst="rect">
            <a:avLst/>
          </a:prstGeom>
        </p:spPr>
      </p:pic>
    </p:spTree>
    <p:extLst>
      <p:ext uri="{BB962C8B-B14F-4D97-AF65-F5344CB8AC3E}">
        <p14:creationId xmlns:p14="http://schemas.microsoft.com/office/powerpoint/2010/main" val="22533743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357A0B21185042AE93C5A18D3450C0" ma:contentTypeVersion="13" ma:contentTypeDescription="Create a new document." ma:contentTypeScope="" ma:versionID="700bbd2b33c0335f17d30b8d18e57b5a">
  <xsd:schema xmlns:xsd="http://www.w3.org/2001/XMLSchema" xmlns:xs="http://www.w3.org/2001/XMLSchema" xmlns:p="http://schemas.microsoft.com/office/2006/metadata/properties" xmlns:ns3="4b07bae7-a927-4107-a39b-778fbb74481f" xmlns:ns4="1f9ccb10-db38-478b-bc60-121ec5a3c36c" targetNamespace="http://schemas.microsoft.com/office/2006/metadata/properties" ma:root="true" ma:fieldsID="f4717962cc43cb474bad94f9d2049436" ns3:_="" ns4:_="">
    <xsd:import namespace="4b07bae7-a927-4107-a39b-778fbb74481f"/>
    <xsd:import namespace="1f9ccb10-db38-478b-bc60-121ec5a3c3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7bae7-a927-4107-a39b-778fbb7448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9ccb10-db38-478b-bc60-121ec5a3c3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C348A-4541-48A8-AB0F-84EC23FCC183}">
  <ds:schemaRefs>
    <ds:schemaRef ds:uri="http://schemas.microsoft.com/sharepoint/v3/contenttype/forms"/>
  </ds:schemaRefs>
</ds:datastoreItem>
</file>

<file path=customXml/itemProps2.xml><?xml version="1.0" encoding="utf-8"?>
<ds:datastoreItem xmlns:ds="http://schemas.openxmlformats.org/officeDocument/2006/customXml" ds:itemID="{448A2936-428B-48F5-A0E0-195B42E39372}">
  <ds:schemaRefs>
    <ds:schemaRef ds:uri="1f9ccb10-db38-478b-bc60-121ec5a3c36c"/>
    <ds:schemaRef ds:uri="4b07bae7-a927-4107-a39b-778fbb7448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1589</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Comic Sans MS</vt:lpstr>
      <vt:lpstr>Wingdings 2</vt:lpstr>
      <vt:lpstr>Office Theme</vt:lpstr>
      <vt:lpstr>Quotable</vt:lpstr>
      <vt:lpstr>PowerPoint Presentation</vt:lpstr>
      <vt:lpstr>New College Swindon, where can you find us?</vt:lpstr>
      <vt:lpstr>About New College Swindon</vt:lpstr>
      <vt:lpstr>Courses available from our Queens Drive Campus</vt:lpstr>
      <vt:lpstr>Courses available from our North Star Campus</vt:lpstr>
      <vt:lpstr>Exciting new developments!</vt:lpstr>
      <vt:lpstr>Swindon and Wiltshire, Institute of Technology</vt:lpstr>
      <vt:lpstr>Skills Development Centre Additional (Learning) Support</vt:lpstr>
      <vt:lpstr>Skills Development Centre Additional (Learning) Support</vt:lpstr>
      <vt:lpstr>Finding out more about the College</vt:lpstr>
      <vt:lpstr>When can you apply?</vt:lpstr>
      <vt:lpstr>What will be different?</vt:lpstr>
      <vt:lpstr>Education, Health &amp; Care Plans (EHCP)</vt:lpstr>
      <vt:lpstr>Evolve@New College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Oakley</dc:creator>
  <cp:lastModifiedBy>Andrew Myrie</cp:lastModifiedBy>
  <cp:revision>1</cp:revision>
  <dcterms:created xsi:type="dcterms:W3CDTF">2020-09-29T14:16:16Z</dcterms:created>
  <dcterms:modified xsi:type="dcterms:W3CDTF">2021-09-27T16:16:16Z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gn-off status">
    <vt:lpwstr/>
  </property>
  <property fmtid="{D5CDD505-2E9C-101B-9397-08002B2CF9AE}" pid="3" name="ContentTypeId">
    <vt:lpwstr>0x010100A9357A0B21185042AE93C5A18D3450C0</vt:lpwstr>
  </property>
</Properties>
</file>