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Lst>
  <p:sldIdLst>
    <p:sldId id="290" r:id="rId7"/>
    <p:sldId id="279" r:id="rId8"/>
    <p:sldId id="291" r:id="rId9"/>
    <p:sldId id="283" r:id="rId10"/>
    <p:sldId id="286" r:id="rId11"/>
    <p:sldId id="292" r:id="rId12"/>
    <p:sldId id="272" r:id="rId13"/>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Myriad Pro Light" panose="020B040303040302020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1"/>
    <a:srgbClr val="414042"/>
    <a:srgbClr val="666699"/>
    <a:srgbClr val="FDE6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434" autoAdjust="0"/>
  </p:normalViewPr>
  <p:slideViewPr>
    <p:cSldViewPr>
      <p:cViewPr varScale="1">
        <p:scale>
          <a:sx n="151" d="100"/>
          <a:sy n="151" d="100"/>
        </p:scale>
        <p:origin x="510" y="13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dirty="0"/>
              <a:t>Click the icon to insert </a:t>
            </a:r>
            <a:br>
              <a:rPr lang="en-GB" dirty="0"/>
            </a:br>
            <a:r>
              <a:rPr lang="en-GB" dirty="0"/>
              <a:t>a photo if required</a:t>
            </a:r>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dirty="0"/>
              <a:t>Click to edit date</a:t>
            </a:r>
            <a:endParaRPr lang="en-GB" sz="2300" dirty="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dirty="0"/>
              <a:t>Click to add your name</a:t>
            </a:r>
            <a:endParaRPr lang="en-GB" sz="2300" dirty="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dirty="0"/>
              <a:t>Click to add your service area</a:t>
            </a:r>
            <a:endParaRPr lang="en-GB" sz="2300" dirty="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dirty="0"/>
              <a:t>Click to edit Presentation title</a:t>
            </a:r>
            <a:endParaRPr lang="en-GB" sz="2300" dirty="0"/>
          </a:p>
        </p:txBody>
      </p:sp>
    </p:spTree>
    <p:extLst>
      <p:ext uri="{BB962C8B-B14F-4D97-AF65-F5344CB8AC3E}">
        <p14:creationId xmlns:p14="http://schemas.microsoft.com/office/powerpoint/2010/main" val="149934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dirty="0"/>
              <a:t>Click to edit</a:t>
            </a:r>
            <a:endParaRPr lang="en-GB" dirty="0"/>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2292275109"/>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3804311777"/>
      </p:ext>
    </p:extLst>
  </p:cSld>
  <p:clrMapOvr>
    <a:masterClrMapping/>
  </p:clrMapOvr>
  <p:extLst mod="1">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dirty="0"/>
              <a:t>Click icon to add photo</a:t>
            </a:r>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dirty="0"/>
              <a:t>Click icon to add photo</a:t>
            </a:r>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04843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dirty="0"/>
              <a:t>Click icon to add photo</a:t>
            </a:r>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dirty="0"/>
              <a:t>Click icon to add photo</a:t>
            </a:r>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dirty="0"/>
              <a:t>Click icon to add photo</a:t>
            </a:r>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93702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dirty="0"/>
              <a:t>Click the icon below to create a chart</a:t>
            </a:r>
          </a:p>
        </p:txBody>
      </p:sp>
    </p:spTree>
    <p:extLst>
      <p:ext uri="{BB962C8B-B14F-4D97-AF65-F5344CB8AC3E}">
        <p14:creationId xmlns:p14="http://schemas.microsoft.com/office/powerpoint/2010/main" val="402306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dirty="0"/>
              <a:t>Click the icon below to create a table</a:t>
            </a:r>
          </a:p>
        </p:txBody>
      </p:sp>
    </p:spTree>
    <p:extLst>
      <p:ext uri="{BB962C8B-B14F-4D97-AF65-F5344CB8AC3E}">
        <p14:creationId xmlns:p14="http://schemas.microsoft.com/office/powerpoint/2010/main" val="62258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dirty="0"/>
              <a:t>Click icon below to add a video or other media</a:t>
            </a:r>
          </a:p>
        </p:txBody>
      </p:sp>
    </p:spTree>
    <p:extLst>
      <p:ext uri="{BB962C8B-B14F-4D97-AF65-F5344CB8AC3E}">
        <p14:creationId xmlns:p14="http://schemas.microsoft.com/office/powerpoint/2010/main" val="51606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dirty="0">
                <a:solidFill>
                  <a:schemeClr val="bg1"/>
                </a:solidFill>
              </a:rPr>
              <a:t>Thank you</a:t>
            </a:r>
          </a:p>
          <a:p>
            <a:r>
              <a:rPr lang="en-GB" sz="2300" dirty="0">
                <a:solidFill>
                  <a:schemeClr val="bg1"/>
                </a:solidFill>
              </a:rPr>
              <a:t>www.swindon.gov.uk</a:t>
            </a:r>
          </a:p>
        </p:txBody>
      </p:sp>
    </p:spTree>
    <p:extLst>
      <p:ext uri="{BB962C8B-B14F-4D97-AF65-F5344CB8AC3E}">
        <p14:creationId xmlns:p14="http://schemas.microsoft.com/office/powerpoint/2010/main" val="86078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456390"/>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378537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40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11012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dirty="0"/>
              <a:t>Click the icon to insert a photo</a:t>
            </a:r>
          </a:p>
        </p:txBody>
      </p:sp>
    </p:spTree>
    <p:extLst>
      <p:ext uri="{BB962C8B-B14F-4D97-AF65-F5344CB8AC3E}">
        <p14:creationId xmlns:p14="http://schemas.microsoft.com/office/powerpoint/2010/main" val="22674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030116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r>
              <a:rPr lang="en-US" sz="1600" dirty="0"/>
              <a:t>Children’s Services</a:t>
            </a:r>
            <a:r>
              <a:rPr lang="en-US" sz="1600" baseline="0" dirty="0"/>
              <a:t> – Employment and Skills</a:t>
            </a:r>
            <a:endParaRPr lang="en-GB" sz="1600" dirty="0"/>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Lst>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dirty="0">
                <a:solidFill>
                  <a:srgbClr val="EE7401"/>
                </a:solidFill>
                <a:latin typeface="Myriad Pro Light" pitchFamily="34" charset="0"/>
              </a:rPr>
              <a:t>Swindon Borough Council PowerPoint template guide</a:t>
            </a:r>
          </a:p>
          <a:p>
            <a:pPr>
              <a:lnSpc>
                <a:spcPts val="1100"/>
              </a:lnSpc>
            </a:pPr>
            <a:endParaRPr lang="en-GB" sz="1000" dirty="0">
              <a:latin typeface="Myriad Pro Light" pitchFamily="34" charset="0"/>
            </a:endParaRPr>
          </a:p>
          <a:p>
            <a:pPr>
              <a:lnSpc>
                <a:spcPts val="1100"/>
              </a:lnSpc>
            </a:pPr>
            <a:r>
              <a:rPr lang="en-GB" sz="1000" b="1" dirty="0">
                <a:solidFill>
                  <a:srgbClr val="FF0000"/>
                </a:solidFill>
                <a:latin typeface="Myriad Pro Light" pitchFamily="34" charset="0"/>
              </a:rPr>
              <a:t>This first slide is a guide on how to use this template. Delete this before you use your presentation.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A number of layouts have been created to help you, if you need a new slide these layouts can be found by clicking on the text ‘New Slide’</a:t>
            </a:r>
            <a:r>
              <a:rPr lang="en-GB" sz="1000" baseline="0" dirty="0">
                <a:latin typeface="Myriad Pro Light" pitchFamily="34" charset="0"/>
              </a:rPr>
              <a:t> </a:t>
            </a:r>
            <a:r>
              <a:rPr lang="en-GB" sz="1000" i="0" baseline="0" dirty="0">
                <a:latin typeface="Myriad Pro Light" pitchFamily="34" charset="0"/>
              </a:rPr>
              <a:t>(location shown on the right), then</a:t>
            </a:r>
            <a:r>
              <a:rPr lang="en-GB" sz="1000" dirty="0">
                <a:latin typeface="Myriad Pro Light" pitchFamily="34" charset="0"/>
              </a:rPr>
              <a:t> select the most appropriate option.</a:t>
            </a:r>
          </a:p>
          <a:p>
            <a:pPr>
              <a:lnSpc>
                <a:spcPts val="1100"/>
              </a:lnSpc>
            </a:pPr>
            <a:endParaRPr lang="en-GB" sz="1000" dirty="0">
              <a:latin typeface="Myriad Pro Light" pitchFamily="34" charset="0"/>
            </a:endParaRPr>
          </a:p>
          <a:p>
            <a:pPr>
              <a:lnSpc>
                <a:spcPts val="1100"/>
              </a:lnSpc>
            </a:pPr>
            <a:r>
              <a:rPr lang="en-GB" sz="1000" b="1" dirty="0">
                <a:latin typeface="Myriad Pro Light" pitchFamily="34" charset="0"/>
              </a:rPr>
              <a:t>If you add any extra text boxes only use the font Myriad Pro Light, which has been embedded in this template.</a:t>
            </a:r>
            <a:r>
              <a:rPr lang="en-GB" sz="1000" b="1" baseline="0" dirty="0">
                <a:latin typeface="Myriad Pro Light" pitchFamily="34" charset="0"/>
              </a:rPr>
              <a:t> U</a:t>
            </a:r>
            <a:r>
              <a:rPr lang="en-GB" sz="1000" b="1" dirty="0">
                <a:latin typeface="Myriad Pro Light" pitchFamily="34" charset="0"/>
              </a:rPr>
              <a:t>se 35pt font size for headings, and 23pt for</a:t>
            </a:r>
            <a:r>
              <a:rPr lang="en-GB" sz="1000" b="1" baseline="0" dirty="0">
                <a:latin typeface="Myriad Pro Light" pitchFamily="34" charset="0"/>
              </a:rPr>
              <a:t> body text</a:t>
            </a:r>
            <a:r>
              <a:rPr lang="en-GB" sz="1000" b="1" dirty="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For every presentation include a title and an end slide – these </a:t>
            </a:r>
            <a:r>
              <a:rPr lang="en-GB" sz="1000" b="1" dirty="0">
                <a:latin typeface="Myriad Pro Light" pitchFamily="34" charset="0"/>
              </a:rPr>
              <a:t>must not</a:t>
            </a:r>
            <a:r>
              <a:rPr lang="en-GB" sz="1000" dirty="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 </a:t>
            </a:r>
            <a:r>
              <a:rPr lang="en-GB" sz="1000" b="1" dirty="0">
                <a:latin typeface="Myriad Pro Light" pitchFamily="34" charset="0"/>
              </a:rPr>
              <a:t>If you must include a third party logo only do so in the bottom left corner of the</a:t>
            </a:r>
            <a:r>
              <a:rPr lang="en-GB" sz="1000" b="1" baseline="0" dirty="0">
                <a:latin typeface="Myriad Pro Light" pitchFamily="34" charset="0"/>
              </a:rPr>
              <a:t> title slide.</a:t>
            </a:r>
            <a:endParaRPr lang="en-GB" sz="1000" b="1" dirty="0">
              <a:latin typeface="Myriad Pro Light" pitchFamily="34" charset="0"/>
            </a:endParaRP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When 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too</a:t>
            </a:r>
            <a:r>
              <a:rPr lang="en-GB" sz="1000" baseline="0" dirty="0">
                <a:latin typeface="Myriad Pro Light" pitchFamily="34" charset="0"/>
              </a:rPr>
              <a:t> much</a:t>
            </a:r>
            <a:r>
              <a:rPr lang="en-GB" sz="1000" dirty="0">
                <a:latin typeface="Myriad Pro Light" pitchFamily="34" charset="0"/>
              </a:rPr>
              <a:t> as this will then be difficult to read in meetings – use an additional slide instead.</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On any of the slides guides are present, you </a:t>
            </a:r>
            <a:r>
              <a:rPr lang="en-GB" sz="1000" b="1" dirty="0">
                <a:latin typeface="Myriad Pro Light" pitchFamily="34" charset="0"/>
              </a:rPr>
              <a:t>must</a:t>
            </a:r>
            <a:r>
              <a:rPr lang="en-GB" sz="1000" dirty="0">
                <a:latin typeface="Myriad Pro Light" pitchFamily="34" charset="0"/>
              </a:rPr>
              <a:t> keep your content within the area shown.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Each content slide has a text area next to the SBC logo for your service area, to change this click on the ‘View’ tab at the top of the PowerPoint window, and then click on ‘Slide Master’. (shown on the right) Then click on the slide with the number 2 next to it (shown on the right), there you can add your service area. This will change the text on all of your content slides at once. To exit click on ‘Close Master View’ on the top tool bar.</a:t>
            </a:r>
          </a:p>
          <a:p>
            <a:pPr>
              <a:lnSpc>
                <a:spcPts val="1100"/>
              </a:lnSpc>
            </a:pPr>
            <a:endParaRPr lang="en-GB" sz="1000" dirty="0">
              <a:latin typeface="Myriad Pro Light" pitchFamily="34" charset="0"/>
            </a:endParaRPr>
          </a:p>
          <a:p>
            <a:pPr>
              <a:lnSpc>
                <a:spcPts val="1100"/>
              </a:lnSpc>
            </a:pPr>
            <a:r>
              <a:rPr lang="en-GB" sz="1000" b="1" dirty="0">
                <a:solidFill>
                  <a:srgbClr val="EE7401"/>
                </a:solidFill>
                <a:latin typeface="Myriad Pro Light" pitchFamily="34" charset="0"/>
              </a:rPr>
              <a:t>Contact design@Swindon.gov.uk if you need any further assistance.</a:t>
            </a: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layouts</a:t>
            </a: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masters</a:t>
            </a: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Type</a:t>
            </a:r>
            <a:r>
              <a:rPr lang="en-GB" sz="1000" baseline="0" dirty="0">
                <a:solidFill>
                  <a:schemeClr val="bg1"/>
                </a:solidFill>
                <a:latin typeface="Myriad Pro Light" panose="020B0403030403020204" charset="0"/>
              </a:rPr>
              <a:t> your service area on this master slide</a:t>
            </a:r>
            <a:endParaRPr lang="en-GB" sz="1000" dirty="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Placeholder 2"/>
          <p:cNvSpPr>
            <a:spLocks noGrp="1"/>
          </p:cNvSpPr>
          <p:nvPr>
            <p:ph type="body" sz="quarter" idx="11"/>
          </p:nvPr>
        </p:nvSpPr>
        <p:spPr/>
        <p:txBody>
          <a:bodyPr/>
          <a:lstStyle/>
          <a:p>
            <a:r>
              <a:rPr lang="en-GB" dirty="0"/>
              <a:t>Sept 2021</a:t>
            </a:r>
          </a:p>
        </p:txBody>
      </p:sp>
      <p:sp>
        <p:nvSpPr>
          <p:cNvPr id="4" name="Text Placeholder 3"/>
          <p:cNvSpPr>
            <a:spLocks noGrp="1"/>
          </p:cNvSpPr>
          <p:nvPr>
            <p:ph type="body" sz="quarter" idx="12"/>
          </p:nvPr>
        </p:nvSpPr>
        <p:spPr/>
        <p:txBody>
          <a:bodyPr/>
          <a:lstStyle/>
          <a:p>
            <a:r>
              <a:rPr lang="en-GB" dirty="0"/>
              <a:t>Morag Sullivan	</a:t>
            </a:r>
          </a:p>
        </p:txBody>
      </p:sp>
      <p:sp>
        <p:nvSpPr>
          <p:cNvPr id="5" name="Text Placeholder 4"/>
          <p:cNvSpPr>
            <a:spLocks noGrp="1"/>
          </p:cNvSpPr>
          <p:nvPr>
            <p:ph type="body" sz="quarter" idx="13"/>
          </p:nvPr>
        </p:nvSpPr>
        <p:spPr/>
        <p:txBody>
          <a:bodyPr>
            <a:normAutofit fontScale="92500"/>
          </a:bodyPr>
          <a:lstStyle/>
          <a:p>
            <a:r>
              <a:rPr lang="en-GB" dirty="0"/>
              <a:t>Children’s Services – Employment and Skills</a:t>
            </a:r>
          </a:p>
        </p:txBody>
      </p:sp>
      <p:sp>
        <p:nvSpPr>
          <p:cNvPr id="6" name="Text Placeholder 5"/>
          <p:cNvSpPr>
            <a:spLocks noGrp="1"/>
          </p:cNvSpPr>
          <p:nvPr>
            <p:ph type="body" sz="quarter" idx="14"/>
          </p:nvPr>
        </p:nvSpPr>
        <p:spPr/>
        <p:txBody>
          <a:bodyPr>
            <a:normAutofit fontScale="85000" lnSpcReduction="10000"/>
          </a:bodyPr>
          <a:lstStyle/>
          <a:p>
            <a:r>
              <a:rPr lang="en-GB" dirty="0"/>
              <a:t>Preparing for Adulthood Transitions Roadshow</a:t>
            </a:r>
          </a:p>
        </p:txBody>
      </p:sp>
    </p:spTree>
    <p:extLst>
      <p:ext uri="{BB962C8B-B14F-4D97-AF65-F5344CB8AC3E}">
        <p14:creationId xmlns:p14="http://schemas.microsoft.com/office/powerpoint/2010/main" val="277613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23478"/>
            <a:ext cx="7056784" cy="3816424"/>
          </a:xfrm>
          <a:prstGeom prst="rect">
            <a:avLst/>
          </a:prstGeom>
        </p:spPr>
      </p:pic>
    </p:spTree>
    <p:extLst>
      <p:ext uri="{BB962C8B-B14F-4D97-AF65-F5344CB8AC3E}">
        <p14:creationId xmlns:p14="http://schemas.microsoft.com/office/powerpoint/2010/main" val="19460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95486"/>
            <a:ext cx="6768752" cy="3730047"/>
          </a:xfrm>
          <a:prstGeom prst="rect">
            <a:avLst/>
          </a:prstGeom>
        </p:spPr>
      </p:pic>
    </p:spTree>
    <p:extLst>
      <p:ext uri="{BB962C8B-B14F-4D97-AF65-F5344CB8AC3E}">
        <p14:creationId xmlns:p14="http://schemas.microsoft.com/office/powerpoint/2010/main" val="386770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321569" y="3431340"/>
            <a:ext cx="3587279" cy="8136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p:cNvSpPr/>
          <p:nvPr/>
        </p:nvSpPr>
        <p:spPr>
          <a:xfrm>
            <a:off x="321570" y="2857350"/>
            <a:ext cx="3146580" cy="57398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p:cNvSpPr/>
          <p:nvPr/>
        </p:nvSpPr>
        <p:spPr>
          <a:xfrm>
            <a:off x="321570" y="2220294"/>
            <a:ext cx="2797706" cy="587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p:cNvSpPr/>
          <p:nvPr/>
        </p:nvSpPr>
        <p:spPr>
          <a:xfrm>
            <a:off x="389392" y="1359715"/>
            <a:ext cx="2869769" cy="84798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p:cNvSpPr/>
          <p:nvPr/>
        </p:nvSpPr>
        <p:spPr>
          <a:xfrm>
            <a:off x="4860353" y="2819908"/>
            <a:ext cx="3960119" cy="134831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p:cNvSpPr/>
          <p:nvPr/>
        </p:nvSpPr>
        <p:spPr>
          <a:xfrm>
            <a:off x="5211127" y="2220294"/>
            <a:ext cx="2473936" cy="57398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p:cNvSpPr/>
          <p:nvPr/>
        </p:nvSpPr>
        <p:spPr>
          <a:xfrm>
            <a:off x="5001423" y="1428038"/>
            <a:ext cx="3658261" cy="73798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p:cNvPicPr/>
          <p:nvPr/>
        </p:nvPicPr>
        <p:blipFill>
          <a:blip r:embed="rId2">
            <a:extLst>
              <a:ext uri="{28A0092B-C50C-407E-A947-70E740481C1C}">
                <a14:useLocalDpi xmlns:a14="http://schemas.microsoft.com/office/drawing/2010/main" val="0"/>
              </a:ext>
            </a:extLst>
          </a:blip>
          <a:stretch>
            <a:fillRect/>
          </a:stretch>
        </p:blipFill>
        <p:spPr>
          <a:xfrm>
            <a:off x="3074340" y="1359715"/>
            <a:ext cx="2187215" cy="2295147"/>
          </a:xfrm>
          <a:prstGeom prst="rect">
            <a:avLst/>
          </a:prstGeom>
        </p:spPr>
      </p:pic>
      <p:sp>
        <p:nvSpPr>
          <p:cNvPr id="96" name="TextBox 95"/>
          <p:cNvSpPr txBox="1"/>
          <p:nvPr/>
        </p:nvSpPr>
        <p:spPr>
          <a:xfrm>
            <a:off x="321569" y="176173"/>
            <a:ext cx="1204750" cy="1015663"/>
          </a:xfrm>
          <a:prstGeom prst="rect">
            <a:avLst/>
          </a:prstGeom>
          <a:noFill/>
        </p:spPr>
        <p:txBody>
          <a:bodyPr wrap="square" rtlCol="0">
            <a:spAutoFit/>
          </a:bodyPr>
          <a:lstStyle/>
          <a:p>
            <a:r>
              <a:rPr lang="en-GB" sz="1200" b="1" dirty="0">
                <a:solidFill>
                  <a:srgbClr val="7030A0"/>
                </a:solidFill>
              </a:rPr>
              <a:t>Higher Education across Swindon and Wiltshire</a:t>
            </a:r>
          </a:p>
        </p:txBody>
      </p:sp>
      <p:sp>
        <p:nvSpPr>
          <p:cNvPr id="97" name="Flowchart: Connector 96"/>
          <p:cNvSpPr/>
          <p:nvPr/>
        </p:nvSpPr>
        <p:spPr>
          <a:xfrm>
            <a:off x="3468150" y="2107379"/>
            <a:ext cx="1384812" cy="103071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Minute Briefing</a:t>
            </a:r>
          </a:p>
        </p:txBody>
      </p:sp>
      <p:pic>
        <p:nvPicPr>
          <p:cNvPr id="98" name="Picture 97"/>
          <p:cNvPicPr/>
          <p:nvPr/>
        </p:nvPicPr>
        <p:blipFill>
          <a:blip r:embed="rId3" cstate="print">
            <a:extLst>
              <a:ext uri="{28A0092B-C50C-407E-A947-70E740481C1C}">
                <a14:useLocalDpi xmlns:a14="http://schemas.microsoft.com/office/drawing/2010/main" val="0"/>
              </a:ext>
            </a:extLst>
          </a:blip>
          <a:stretch>
            <a:fillRect/>
          </a:stretch>
        </p:blipFill>
        <p:spPr>
          <a:xfrm>
            <a:off x="3908849" y="1831879"/>
            <a:ext cx="545708" cy="532468"/>
          </a:xfrm>
          <a:prstGeom prst="rect">
            <a:avLst/>
          </a:prstGeom>
        </p:spPr>
      </p:pic>
      <p:sp>
        <p:nvSpPr>
          <p:cNvPr id="99" name="TextBox 98"/>
          <p:cNvSpPr txBox="1"/>
          <p:nvPr/>
        </p:nvSpPr>
        <p:spPr>
          <a:xfrm>
            <a:off x="4040478" y="1904581"/>
            <a:ext cx="224416" cy="274455"/>
          </a:xfrm>
          <a:prstGeom prst="rect">
            <a:avLst/>
          </a:prstGeom>
          <a:noFill/>
        </p:spPr>
        <p:txBody>
          <a:bodyPr wrap="square" rtlCol="0">
            <a:spAutoFit/>
          </a:bodyPr>
          <a:lstStyle/>
          <a:p>
            <a:r>
              <a:rPr lang="en-GB" sz="2000" b="1" dirty="0"/>
              <a:t>7</a:t>
            </a:r>
          </a:p>
        </p:txBody>
      </p:sp>
      <p:sp>
        <p:nvSpPr>
          <p:cNvPr id="100" name="Rectangle 99"/>
          <p:cNvSpPr/>
          <p:nvPr/>
        </p:nvSpPr>
        <p:spPr>
          <a:xfrm>
            <a:off x="412552" y="2245918"/>
            <a:ext cx="4390277" cy="573989"/>
          </a:xfrm>
          <a:prstGeom prst="rect">
            <a:avLst/>
          </a:prstGeom>
        </p:spPr>
        <p:txBody>
          <a:bodyPr wrap="square">
            <a:spAutoFit/>
          </a:bodyPr>
          <a:lstStyle/>
          <a:p>
            <a:r>
              <a:rPr lang="en-GB" sz="1000" b="1" dirty="0">
                <a:solidFill>
                  <a:schemeClr val="accent2"/>
                </a:solidFill>
              </a:rPr>
              <a:t>Oxford Brookes University</a:t>
            </a:r>
          </a:p>
          <a:p>
            <a:r>
              <a:rPr lang="en-GB" sz="1000" b="1" dirty="0"/>
              <a:t>Campus</a:t>
            </a:r>
            <a:r>
              <a:rPr lang="en-GB" sz="1000" dirty="0"/>
              <a:t> –Delta Business Park, West Swindon</a:t>
            </a:r>
          </a:p>
          <a:p>
            <a:r>
              <a:rPr lang="en-GB" sz="1000" b="1" dirty="0"/>
              <a:t>Courses </a:t>
            </a:r>
            <a:r>
              <a:rPr lang="en-GB" sz="1000" dirty="0"/>
              <a:t>-  BSc Nursing (Adult)</a:t>
            </a:r>
          </a:p>
        </p:txBody>
      </p:sp>
      <p:sp>
        <p:nvSpPr>
          <p:cNvPr id="101" name="TextBox 100"/>
          <p:cNvSpPr txBox="1"/>
          <p:nvPr/>
        </p:nvSpPr>
        <p:spPr>
          <a:xfrm>
            <a:off x="5129239" y="1421366"/>
            <a:ext cx="3590070" cy="1059674"/>
          </a:xfrm>
          <a:prstGeom prst="rect">
            <a:avLst/>
          </a:prstGeom>
          <a:noFill/>
          <a:ln>
            <a:noFill/>
          </a:ln>
        </p:spPr>
        <p:txBody>
          <a:bodyPr wrap="square" rtlCol="0">
            <a:spAutoFit/>
          </a:bodyPr>
          <a:lstStyle/>
          <a:p>
            <a:r>
              <a:rPr lang="en-GB" sz="1000" b="1" dirty="0">
                <a:solidFill>
                  <a:schemeClr val="accent2"/>
                </a:solidFill>
              </a:rPr>
              <a:t>Swindon and Wiltshire Institute of Technology –(IOT)</a:t>
            </a:r>
          </a:p>
          <a:p>
            <a:r>
              <a:rPr lang="en-GB" sz="1000" b="1" dirty="0"/>
              <a:t>Campus </a:t>
            </a:r>
            <a:r>
              <a:rPr lang="en-GB" sz="1000" dirty="0"/>
              <a:t>– North Start campus, New College Swindon</a:t>
            </a:r>
          </a:p>
          <a:p>
            <a:r>
              <a:rPr lang="en-GB" sz="1000" b="1" dirty="0"/>
              <a:t>Courses </a:t>
            </a:r>
            <a:r>
              <a:rPr lang="en-GB" sz="1000" dirty="0"/>
              <a:t>– focus on Science Technology, Engineering &amp; Maths</a:t>
            </a:r>
          </a:p>
          <a:p>
            <a:r>
              <a:rPr lang="en-GB" sz="1000" dirty="0"/>
              <a:t>(STEM) – also Health and Creative &amp; Media</a:t>
            </a:r>
          </a:p>
          <a:p>
            <a:endParaRPr lang="en-GB" sz="1100" b="1" dirty="0">
              <a:solidFill>
                <a:srgbClr val="FF0000"/>
              </a:solidFill>
            </a:endParaRPr>
          </a:p>
          <a:p>
            <a:endParaRPr lang="en-GB" sz="1100" b="1" dirty="0">
              <a:solidFill>
                <a:srgbClr val="FF0000"/>
              </a:solidFill>
            </a:endParaRPr>
          </a:p>
        </p:txBody>
      </p:sp>
      <p:sp>
        <p:nvSpPr>
          <p:cNvPr id="102" name="TextBox 101"/>
          <p:cNvSpPr txBox="1"/>
          <p:nvPr/>
        </p:nvSpPr>
        <p:spPr>
          <a:xfrm>
            <a:off x="411285" y="3509121"/>
            <a:ext cx="3629192" cy="735884"/>
          </a:xfrm>
          <a:prstGeom prst="rect">
            <a:avLst/>
          </a:prstGeom>
          <a:noFill/>
        </p:spPr>
        <p:txBody>
          <a:bodyPr wrap="square" rtlCol="0">
            <a:spAutoFit/>
          </a:bodyPr>
          <a:lstStyle/>
          <a:p>
            <a:r>
              <a:rPr lang="en-GB" sz="1000" b="1" dirty="0">
                <a:solidFill>
                  <a:schemeClr val="accent2"/>
                </a:solidFill>
              </a:rPr>
              <a:t>New College Swindon</a:t>
            </a:r>
          </a:p>
          <a:p>
            <a:r>
              <a:rPr lang="en-GB" sz="1000" b="1" dirty="0"/>
              <a:t>Campus</a:t>
            </a:r>
            <a:r>
              <a:rPr lang="en-GB" sz="1000" dirty="0"/>
              <a:t> – Queen’s Drive, Swindon</a:t>
            </a:r>
          </a:p>
          <a:p>
            <a:r>
              <a:rPr lang="en-GB" sz="1000" b="1" dirty="0"/>
              <a:t>Courses -  </a:t>
            </a:r>
            <a:r>
              <a:rPr lang="en-GB" sz="1000" dirty="0"/>
              <a:t>Various – e.g. BA (Hons) Advanced Make-Up, Hair and Prosthetics, Education, Performing Arts – refer  also to IOT </a:t>
            </a:r>
          </a:p>
        </p:txBody>
      </p:sp>
      <p:sp>
        <p:nvSpPr>
          <p:cNvPr id="103" name="TextBox 102"/>
          <p:cNvSpPr txBox="1"/>
          <p:nvPr/>
        </p:nvSpPr>
        <p:spPr>
          <a:xfrm>
            <a:off x="5356606" y="2220294"/>
            <a:ext cx="2164375" cy="553998"/>
          </a:xfrm>
          <a:prstGeom prst="rect">
            <a:avLst/>
          </a:prstGeom>
          <a:noFill/>
        </p:spPr>
        <p:txBody>
          <a:bodyPr wrap="none" rtlCol="0">
            <a:spAutoFit/>
          </a:bodyPr>
          <a:lstStyle/>
          <a:p>
            <a:r>
              <a:rPr lang="en-GB" sz="1000" b="1" dirty="0">
                <a:solidFill>
                  <a:schemeClr val="accent2"/>
                </a:solidFill>
              </a:rPr>
              <a:t>Wilkes Academy of Performing Arts</a:t>
            </a:r>
          </a:p>
          <a:p>
            <a:r>
              <a:rPr lang="en-GB" sz="1000" b="1" dirty="0"/>
              <a:t>Campus – </a:t>
            </a:r>
            <a:r>
              <a:rPr lang="en-GB" sz="1000" dirty="0" err="1"/>
              <a:t>Westmead</a:t>
            </a:r>
            <a:r>
              <a:rPr lang="en-GB" sz="1000" dirty="0"/>
              <a:t>, Swindon</a:t>
            </a:r>
          </a:p>
          <a:p>
            <a:r>
              <a:rPr lang="en-GB" sz="1000" b="1" dirty="0"/>
              <a:t>Courses -  </a:t>
            </a:r>
            <a:r>
              <a:rPr lang="en-GB" sz="1000" dirty="0"/>
              <a:t>BA Hons in Musical Theatre </a:t>
            </a:r>
          </a:p>
        </p:txBody>
      </p:sp>
      <p:sp>
        <p:nvSpPr>
          <p:cNvPr id="104" name="TextBox 103"/>
          <p:cNvSpPr txBox="1"/>
          <p:nvPr/>
        </p:nvSpPr>
        <p:spPr>
          <a:xfrm>
            <a:off x="456841" y="1348139"/>
            <a:ext cx="2881863" cy="861774"/>
          </a:xfrm>
          <a:prstGeom prst="rect">
            <a:avLst/>
          </a:prstGeom>
          <a:noFill/>
        </p:spPr>
        <p:txBody>
          <a:bodyPr wrap="square" rtlCol="0">
            <a:spAutoFit/>
          </a:bodyPr>
          <a:lstStyle/>
          <a:p>
            <a:r>
              <a:rPr lang="en-GB" sz="1000" b="1" dirty="0">
                <a:solidFill>
                  <a:schemeClr val="accent2"/>
                </a:solidFill>
              </a:rPr>
              <a:t>Wiltshire College and University Centre</a:t>
            </a:r>
          </a:p>
          <a:p>
            <a:r>
              <a:rPr lang="en-GB" sz="1000" b="1" dirty="0"/>
              <a:t>Campuses</a:t>
            </a:r>
            <a:r>
              <a:rPr lang="en-GB" sz="1000" dirty="0"/>
              <a:t> – </a:t>
            </a:r>
            <a:r>
              <a:rPr lang="en-GB" sz="1000" dirty="0" err="1"/>
              <a:t>Lackham</a:t>
            </a:r>
            <a:r>
              <a:rPr lang="en-GB" sz="1000" dirty="0"/>
              <a:t>, Salisbury, Trowbridge and </a:t>
            </a:r>
          </a:p>
          <a:p>
            <a:r>
              <a:rPr lang="en-GB" sz="1000" dirty="0"/>
              <a:t>Chippenham</a:t>
            </a:r>
          </a:p>
          <a:p>
            <a:r>
              <a:rPr lang="en-GB" sz="1000" b="1" dirty="0"/>
              <a:t>Courses</a:t>
            </a:r>
            <a:r>
              <a:rPr lang="en-GB" sz="1000" dirty="0"/>
              <a:t> – various: Education, Engineering, Life Sciences</a:t>
            </a:r>
          </a:p>
        </p:txBody>
      </p:sp>
      <p:pic>
        <p:nvPicPr>
          <p:cNvPr id="105" name="Picture 104"/>
          <p:cNvPicPr>
            <a:picLocks noChangeAspect="1"/>
          </p:cNvPicPr>
          <p:nvPr/>
        </p:nvPicPr>
        <p:blipFill>
          <a:blip r:embed="rId4"/>
          <a:stretch>
            <a:fillRect/>
          </a:stretch>
        </p:blipFill>
        <p:spPr>
          <a:xfrm>
            <a:off x="1685590" y="25633"/>
            <a:ext cx="6150133" cy="1316744"/>
          </a:xfrm>
          <a:prstGeom prst="rect">
            <a:avLst/>
          </a:prstGeom>
        </p:spPr>
      </p:pic>
      <p:sp>
        <p:nvSpPr>
          <p:cNvPr id="110" name="Rectangle 109"/>
          <p:cNvSpPr/>
          <p:nvPr/>
        </p:nvSpPr>
        <p:spPr>
          <a:xfrm>
            <a:off x="389392" y="2857350"/>
            <a:ext cx="3740521" cy="573989"/>
          </a:xfrm>
          <a:prstGeom prst="rect">
            <a:avLst/>
          </a:prstGeom>
        </p:spPr>
        <p:txBody>
          <a:bodyPr wrap="square">
            <a:spAutoFit/>
          </a:bodyPr>
          <a:lstStyle/>
          <a:p>
            <a:r>
              <a:rPr lang="en-GB" sz="1000" b="1" dirty="0">
                <a:solidFill>
                  <a:schemeClr val="accent2"/>
                </a:solidFill>
              </a:rPr>
              <a:t>Independent Training Providers (ITPs)</a:t>
            </a:r>
          </a:p>
          <a:p>
            <a:r>
              <a:rPr lang="en-GB" sz="1000" b="1" dirty="0"/>
              <a:t>Examples</a:t>
            </a:r>
            <a:r>
              <a:rPr lang="en-GB" sz="1000" dirty="0"/>
              <a:t> –Green Labyrinth, QA </a:t>
            </a:r>
          </a:p>
          <a:p>
            <a:r>
              <a:rPr lang="en-GB" sz="1000" b="1" dirty="0"/>
              <a:t>Courses </a:t>
            </a:r>
            <a:r>
              <a:rPr lang="en-GB" sz="1000" dirty="0"/>
              <a:t>-  Higher Level Apprenticeships </a:t>
            </a:r>
          </a:p>
        </p:txBody>
      </p:sp>
      <p:sp>
        <p:nvSpPr>
          <p:cNvPr id="115" name="TextBox 114"/>
          <p:cNvSpPr txBox="1"/>
          <p:nvPr/>
        </p:nvSpPr>
        <p:spPr>
          <a:xfrm>
            <a:off x="4944894" y="2867177"/>
            <a:ext cx="3875578" cy="1769715"/>
          </a:xfrm>
          <a:prstGeom prst="rect">
            <a:avLst/>
          </a:prstGeom>
          <a:noFill/>
        </p:spPr>
        <p:txBody>
          <a:bodyPr wrap="square" rtlCol="0">
            <a:spAutoFit/>
          </a:bodyPr>
          <a:lstStyle/>
          <a:p>
            <a:r>
              <a:rPr lang="en-GB" sz="1100" b="1" dirty="0">
                <a:solidFill>
                  <a:srgbClr val="FF0000"/>
                </a:solidFill>
              </a:rPr>
              <a:t>               </a:t>
            </a:r>
            <a:r>
              <a:rPr lang="en-GB" sz="1000" b="1" dirty="0">
                <a:solidFill>
                  <a:schemeClr val="accent2"/>
                </a:solidFill>
              </a:rPr>
              <a:t>Royal Agricultural University (RAU) –Cultural Heritage</a:t>
            </a:r>
          </a:p>
          <a:p>
            <a:r>
              <a:rPr lang="en-GB" sz="1000" b="1" dirty="0">
                <a:solidFill>
                  <a:schemeClr val="accent2"/>
                </a:solidFill>
              </a:rPr>
              <a:t>           Institute</a:t>
            </a:r>
          </a:p>
          <a:p>
            <a:r>
              <a:rPr lang="en-GB" sz="1000" b="1" dirty="0"/>
              <a:t>         CHI Campus – </a:t>
            </a:r>
            <a:r>
              <a:rPr lang="en-GB" sz="1000" dirty="0"/>
              <a:t>London Street - railway heritage quarter of Swindon</a:t>
            </a:r>
          </a:p>
          <a:p>
            <a:r>
              <a:rPr lang="en-GB" sz="1000" b="1" dirty="0"/>
              <a:t> Courses</a:t>
            </a:r>
            <a:r>
              <a:rPr lang="en-GB" sz="1000" b="1" dirty="0">
                <a:solidFill>
                  <a:srgbClr val="FF0000"/>
                </a:solidFill>
              </a:rPr>
              <a:t> </a:t>
            </a:r>
            <a:r>
              <a:rPr lang="en-GB" sz="1000" b="1" dirty="0"/>
              <a:t>– </a:t>
            </a:r>
            <a:r>
              <a:rPr lang="en-GB" sz="1000" dirty="0"/>
              <a:t>Postgraduate courses in archaeology, applied heritage and historic environment management</a:t>
            </a:r>
          </a:p>
          <a:p>
            <a:r>
              <a:rPr lang="en-GB" sz="1000" b="1" dirty="0"/>
              <a:t>RAU Campus – </a:t>
            </a:r>
            <a:r>
              <a:rPr lang="en-GB" sz="1000" dirty="0"/>
              <a:t>Cirencester </a:t>
            </a:r>
          </a:p>
          <a:p>
            <a:r>
              <a:rPr lang="en-GB" sz="1000" b="1" dirty="0"/>
              <a:t>Courses –</a:t>
            </a:r>
            <a:r>
              <a:rPr lang="en-GB" sz="1000" dirty="0"/>
              <a:t>Agriculture, Food Sciences and the Environment </a:t>
            </a:r>
          </a:p>
          <a:p>
            <a:endParaRPr lang="en-GB" sz="1000" b="1" dirty="0">
              <a:solidFill>
                <a:srgbClr val="FF0000"/>
              </a:solidFill>
            </a:endParaRPr>
          </a:p>
          <a:p>
            <a:endParaRPr lang="en-GB" sz="1400" b="1" dirty="0">
              <a:solidFill>
                <a:srgbClr val="FF0000"/>
              </a:solidFill>
            </a:endParaRPr>
          </a:p>
          <a:p>
            <a:endParaRPr lang="en-GB" sz="1400" b="1" dirty="0">
              <a:solidFill>
                <a:srgbClr val="FF0000"/>
              </a:solidFill>
            </a:endParaRPr>
          </a:p>
        </p:txBody>
      </p:sp>
      <p:sp>
        <p:nvSpPr>
          <p:cNvPr id="116" name="Rectangle 115"/>
          <p:cNvSpPr/>
          <p:nvPr/>
        </p:nvSpPr>
        <p:spPr>
          <a:xfrm>
            <a:off x="1460013" y="96513"/>
            <a:ext cx="6415363" cy="12632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605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8" y="-1083"/>
            <a:ext cx="7920000" cy="628617"/>
          </a:xfrm>
        </p:spPr>
        <p:txBody>
          <a:bodyPr>
            <a:normAutofit/>
          </a:bodyPr>
          <a:lstStyle/>
          <a:p>
            <a:r>
              <a:rPr lang="en-GB" sz="3000" dirty="0"/>
              <a:t>Local Offer – Employment and Skills Opportunities</a:t>
            </a:r>
          </a:p>
        </p:txBody>
      </p:sp>
      <p:pic>
        <p:nvPicPr>
          <p:cNvPr id="5" name="Content Placeholder 3"/>
          <p:cNvPicPr>
            <a:picLocks noChangeAspect="1"/>
          </p:cNvPicPr>
          <p:nvPr/>
        </p:nvPicPr>
        <p:blipFill>
          <a:blip r:embed="rId2"/>
          <a:stretch>
            <a:fillRect/>
          </a:stretch>
        </p:blipFill>
        <p:spPr>
          <a:xfrm>
            <a:off x="1331640" y="771550"/>
            <a:ext cx="6590759" cy="2952328"/>
          </a:xfrm>
          <a:prstGeom prst="rect">
            <a:avLst/>
          </a:prstGeom>
        </p:spPr>
      </p:pic>
      <p:sp>
        <p:nvSpPr>
          <p:cNvPr id="6" name="Rectangle 5"/>
          <p:cNvSpPr/>
          <p:nvPr/>
        </p:nvSpPr>
        <p:spPr>
          <a:xfrm>
            <a:off x="251520" y="4155926"/>
            <a:ext cx="5760640" cy="261610"/>
          </a:xfrm>
          <a:prstGeom prst="rect">
            <a:avLst/>
          </a:prstGeom>
        </p:spPr>
        <p:txBody>
          <a:bodyPr wrap="square">
            <a:spAutoFit/>
          </a:bodyPr>
          <a:lstStyle/>
          <a:p>
            <a:r>
              <a:rPr lang="en-GB" sz="1100" b="1" dirty="0"/>
              <a:t>https://localoffer.swindon.gov.uk/employmentandskills</a:t>
            </a:r>
          </a:p>
        </p:txBody>
      </p:sp>
    </p:spTree>
    <p:extLst>
      <p:ext uri="{BB962C8B-B14F-4D97-AF65-F5344CB8AC3E}">
        <p14:creationId xmlns:p14="http://schemas.microsoft.com/office/powerpoint/2010/main" val="79033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8" y="-1083"/>
            <a:ext cx="7920000" cy="556609"/>
          </a:xfrm>
        </p:spPr>
        <p:txBody>
          <a:bodyPr>
            <a:normAutofit/>
          </a:bodyPr>
          <a:lstStyle/>
          <a:p>
            <a:r>
              <a:rPr lang="en-GB" sz="3000" dirty="0"/>
              <a:t>Local Offer – Employment and Skills Opportunities</a:t>
            </a:r>
          </a:p>
        </p:txBody>
      </p:sp>
      <p:sp>
        <p:nvSpPr>
          <p:cNvPr id="6" name="Rectangle 5"/>
          <p:cNvSpPr/>
          <p:nvPr/>
        </p:nvSpPr>
        <p:spPr>
          <a:xfrm>
            <a:off x="251520" y="4155926"/>
            <a:ext cx="5760640" cy="261610"/>
          </a:xfrm>
          <a:prstGeom prst="rect">
            <a:avLst/>
          </a:prstGeom>
        </p:spPr>
        <p:txBody>
          <a:bodyPr wrap="square">
            <a:spAutoFit/>
          </a:bodyPr>
          <a:lstStyle/>
          <a:p>
            <a:r>
              <a:rPr lang="en-GB" sz="1100" b="1" dirty="0"/>
              <a:t>https://localoffer.swindon.gov.uk/employmentandskills</a:t>
            </a:r>
          </a:p>
        </p:txBody>
      </p:sp>
      <p:pic>
        <p:nvPicPr>
          <p:cNvPr id="7" name="Content Placeholder 3"/>
          <p:cNvPicPr>
            <a:picLocks noChangeAspect="1"/>
          </p:cNvPicPr>
          <p:nvPr/>
        </p:nvPicPr>
        <p:blipFill>
          <a:blip r:embed="rId2"/>
          <a:stretch>
            <a:fillRect/>
          </a:stretch>
        </p:blipFill>
        <p:spPr>
          <a:xfrm>
            <a:off x="1187624" y="722642"/>
            <a:ext cx="6969207" cy="3096344"/>
          </a:xfrm>
          <a:prstGeom prst="rect">
            <a:avLst/>
          </a:prstGeom>
        </p:spPr>
      </p:pic>
    </p:spTree>
    <p:extLst>
      <p:ext uri="{BB962C8B-B14F-4D97-AF65-F5344CB8AC3E}">
        <p14:creationId xmlns:p14="http://schemas.microsoft.com/office/powerpoint/2010/main" val="64304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747065"/>
      </p:ext>
    </p:extLst>
  </p:cSld>
  <p:clrMapOvr>
    <a:masterClrMapping/>
  </p:clrMapOvr>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nsitions Roadshow - Sept 21.pptx" id="{70D1AA96-9C2D-4746-9CEA-3DD7463864A3}" vid="{62593534-C20F-4B5F-A940-5C6997BB43E3}"/>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nsitions Roadshow - Sept 21.pptx" id="{70D1AA96-9C2D-4746-9CEA-3DD7463864A3}" vid="{2A7826BB-8D01-4C46-A727-E9FB2FCC2523}"/>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itions Roadshow - Sept 21.pptx" id="{70D1AA96-9C2D-4746-9CEA-3DD7463864A3}" vid="{DD24F627-739E-46D8-A74B-1D1327D05B0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ED7E5F59-30BD-4A2D-9369-8D762355704A"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5A4DC828089AE74EA00AF754D0ADAC3F" ma:contentTypeVersion="2" ma:contentTypeDescription="Upload an image." ma:contentTypeScope="" ma:versionID="ffc08840dc8f76adc41e9e01794ccc71">
  <xsd:schema xmlns:xsd="http://www.w3.org/2001/XMLSchema" xmlns:xs="http://www.w3.org/2001/XMLSchema" xmlns:p="http://schemas.microsoft.com/office/2006/metadata/properties" xmlns:ns1="http://schemas.microsoft.com/sharepoint/v3" xmlns:ns2="ED7E5F59-30BD-4A2D-9369-8D762355704A" xmlns:ns3="http://schemas.microsoft.com/sharepoint/v3/fields" targetNamespace="http://schemas.microsoft.com/office/2006/metadata/properties" ma:root="true" ma:fieldsID="8e48e2673cbd791570cefdc239ff755e" ns1:_="" ns2:_="" ns3:_="">
    <xsd:import namespace="http://schemas.microsoft.com/sharepoint/v3"/>
    <xsd:import namespace="ED7E5F59-30BD-4A2D-9369-8D762355704A"/>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7E5F59-30BD-4A2D-9369-8D762355704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5A5506-3EB2-4DA8-AD1F-675CFC362E3B}">
  <ds:schemaRefs>
    <ds:schemaRef ds:uri="ED7E5F59-30BD-4A2D-9369-8D762355704A"/>
    <ds:schemaRef ds:uri="http://schemas.microsoft.com/office/2006/documentManagement/types"/>
    <ds:schemaRef ds:uri="http://purl.org/dc/terms/"/>
    <ds:schemaRef ds:uri="http://www.w3.org/XML/1998/namespace"/>
    <ds:schemaRef ds:uri="http://schemas.microsoft.com/office/infopath/2007/PartnerControls"/>
    <ds:schemaRef ds:uri="http://schemas.microsoft.com/office/2006/metadata/properties"/>
    <ds:schemaRef ds:uri="http://purl.org/dc/elements/1.1/"/>
    <ds:schemaRef ds:uri="http://purl.org/dc/dcmitype/"/>
    <ds:schemaRef ds:uri="http://schemas.openxmlformats.org/package/2006/metadata/core-properties"/>
    <ds:schemaRef ds:uri="http://schemas.microsoft.com/sharepoint/v3/fields"/>
    <ds:schemaRef ds:uri="http://schemas.microsoft.com/sharepoint/v3"/>
  </ds:schemaRefs>
</ds:datastoreItem>
</file>

<file path=customXml/itemProps2.xml><?xml version="1.0" encoding="utf-8"?>
<ds:datastoreItem xmlns:ds="http://schemas.openxmlformats.org/officeDocument/2006/customXml" ds:itemID="{FDB15405-9EE3-46F6-B36C-A333040C59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7E5F59-30BD-4A2D-9369-8D762355704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6BB9CD-5BEF-4230-A48C-35BBA2582C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Transitions Roadshow - Sept 21.pptx</Template>
  <TotalTime>165</TotalTime>
  <Words>263</Words>
  <Application>Microsoft Office PowerPoint</Application>
  <PresentationFormat>On-screen Show (16:9)</PresentationFormat>
  <Paragraphs>38</Paragraphs>
  <Slides>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vt:i4>
      </vt:variant>
    </vt:vector>
  </HeadingPairs>
  <TitlesOfParts>
    <vt:vector size="13" baseType="lpstr">
      <vt:lpstr>Myriad Pro Light</vt:lpstr>
      <vt:lpstr>Arial</vt:lpstr>
      <vt:lpstr>Calibri</vt:lpstr>
      <vt:lpstr>Title slide theme</vt:lpstr>
      <vt:lpstr>Content slide theme</vt:lpstr>
      <vt:lpstr>Instructions</vt:lpstr>
      <vt:lpstr>PowerPoint Presentation</vt:lpstr>
      <vt:lpstr>PowerPoint Presentation</vt:lpstr>
      <vt:lpstr>PowerPoint Presentation</vt:lpstr>
      <vt:lpstr>PowerPoint Presentation</vt:lpstr>
      <vt:lpstr>Local Offer – Employment and Skills Opportunities</vt:lpstr>
      <vt:lpstr>Local Offer – Employment and Skills Opportunities</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Wales</dc:creator>
  <cp:keywords/>
  <dc:description/>
  <cp:lastModifiedBy>Beata Collins</cp:lastModifiedBy>
  <cp:revision>9</cp:revision>
  <dcterms:created xsi:type="dcterms:W3CDTF">2021-09-09T10:27:27Z</dcterms:created>
  <dcterms:modified xsi:type="dcterms:W3CDTF">2024-01-30T12:50:27Z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0x0101009148F5A04DDD49CBA7127AADA5FB792B00AADE34325A8B49CDA8BB4DB53328F214005A4DC828089AE74EA00AF754D0ADAC3F</vt:lpwstr>
  </property>
</Properties>
</file>