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91" r:id="rId6"/>
    <p:sldId id="297" r:id="rId7"/>
    <p:sldId id="304" r:id="rId8"/>
    <p:sldId id="293" r:id="rId9"/>
    <p:sldId id="285" r:id="rId10"/>
    <p:sldId id="296" r:id="rId11"/>
    <p:sldId id="30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8">
          <p15:clr>
            <a:srgbClr val="A4A3A4"/>
          </p15:clr>
        </p15:guide>
        <p15:guide id="2" pos="3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D23"/>
    <a:srgbClr val="636463"/>
    <a:srgbClr val="27AF2D"/>
    <a:srgbClr val="807F83"/>
    <a:srgbClr val="98B43C"/>
    <a:srgbClr val="63AF34"/>
    <a:srgbClr val="3C3C3B"/>
    <a:srgbClr val="DCD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77886" autoAdjust="0"/>
  </p:normalViewPr>
  <p:slideViewPr>
    <p:cSldViewPr snapToGrid="0" snapToObjects="1">
      <p:cViewPr varScale="1">
        <p:scale>
          <a:sx n="85" d="100"/>
          <a:sy n="85" d="100"/>
        </p:scale>
        <p:origin x="966" y="78"/>
      </p:cViewPr>
      <p:guideLst>
        <p:guide orient="horz" pos="978"/>
        <p:guide pos="3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0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Thorp" userId="8405f03c-5e04-4b1b-8501-87c9b9eef07f" providerId="ADAL" clId="{6B5D84D0-EAC3-422C-9DEB-FF9E6F00C313}"/>
    <pc:docChg chg="undo custSel addSld delSld modSld">
      <pc:chgData name="Louise Thorp" userId="8405f03c-5e04-4b1b-8501-87c9b9eef07f" providerId="ADAL" clId="{6B5D84D0-EAC3-422C-9DEB-FF9E6F00C313}" dt="2021-08-12T10:51:51.692" v="1109" actId="20577"/>
      <pc:docMkLst>
        <pc:docMk/>
      </pc:docMkLst>
      <pc:sldChg chg="modSp mod">
        <pc:chgData name="Louise Thorp" userId="8405f03c-5e04-4b1b-8501-87c9b9eef07f" providerId="ADAL" clId="{6B5D84D0-EAC3-422C-9DEB-FF9E6F00C313}" dt="2021-08-12T10:47:01.373" v="1012" actId="20577"/>
        <pc:sldMkLst>
          <pc:docMk/>
          <pc:sldMk cId="2144823968" sldId="257"/>
        </pc:sldMkLst>
        <pc:spChg chg="mod">
          <ac:chgData name="Louise Thorp" userId="8405f03c-5e04-4b1b-8501-87c9b9eef07f" providerId="ADAL" clId="{6B5D84D0-EAC3-422C-9DEB-FF9E6F00C313}" dt="2021-08-12T10:47:01.373" v="1012" actId="20577"/>
          <ac:spMkLst>
            <pc:docMk/>
            <pc:sldMk cId="2144823968" sldId="257"/>
            <ac:spMk id="8" creationId="{00000000-0000-0000-0000-000000000000}"/>
          </ac:spMkLst>
        </pc:spChg>
      </pc:sldChg>
      <pc:sldChg chg="addSp delSp modSp mod delAnim modAnim">
        <pc:chgData name="Louise Thorp" userId="8405f03c-5e04-4b1b-8501-87c9b9eef07f" providerId="ADAL" clId="{6B5D84D0-EAC3-422C-9DEB-FF9E6F00C313}" dt="2021-08-12T10:25:13.242" v="825" actId="20577"/>
        <pc:sldMkLst>
          <pc:docMk/>
          <pc:sldMk cId="1830537878" sldId="285"/>
        </pc:sldMkLst>
        <pc:spChg chg="del mod">
          <ac:chgData name="Louise Thorp" userId="8405f03c-5e04-4b1b-8501-87c9b9eef07f" providerId="ADAL" clId="{6B5D84D0-EAC3-422C-9DEB-FF9E6F00C313}" dt="2021-08-12T10:25:02.788" v="823"/>
          <ac:spMkLst>
            <pc:docMk/>
            <pc:sldMk cId="1830537878" sldId="285"/>
            <ac:spMk id="3" creationId="{00000000-0000-0000-0000-000000000000}"/>
          </ac:spMkLst>
        </pc:spChg>
        <pc:spChg chg="mod">
          <ac:chgData name="Louise Thorp" userId="8405f03c-5e04-4b1b-8501-87c9b9eef07f" providerId="ADAL" clId="{6B5D84D0-EAC3-422C-9DEB-FF9E6F00C313}" dt="2021-08-12T10:25:13.242" v="825" actId="20577"/>
          <ac:spMkLst>
            <pc:docMk/>
            <pc:sldMk cId="1830537878" sldId="285"/>
            <ac:spMk id="4" creationId="{00000000-0000-0000-0000-000000000000}"/>
          </ac:spMkLst>
        </pc:spChg>
        <pc:picChg chg="add">
          <ac:chgData name="Louise Thorp" userId="8405f03c-5e04-4b1b-8501-87c9b9eef07f" providerId="ADAL" clId="{6B5D84D0-EAC3-422C-9DEB-FF9E6F00C313}" dt="2021-08-12T10:25:05.061" v="824"/>
          <ac:picMkLst>
            <pc:docMk/>
            <pc:sldMk cId="1830537878" sldId="285"/>
            <ac:picMk id="2" creationId="{477243CF-7511-4841-890E-E5C952D7ECBD}"/>
          </ac:picMkLst>
        </pc:picChg>
      </pc:sldChg>
      <pc:sldChg chg="addSp delSp modSp mod">
        <pc:chgData name="Louise Thorp" userId="8405f03c-5e04-4b1b-8501-87c9b9eef07f" providerId="ADAL" clId="{6B5D84D0-EAC3-422C-9DEB-FF9E6F00C313}" dt="2021-08-12T10:24:03.738" v="820" actId="14100"/>
        <pc:sldMkLst>
          <pc:docMk/>
          <pc:sldMk cId="1565843988" sldId="291"/>
        </pc:sldMkLst>
        <pc:spChg chg="mod">
          <ac:chgData name="Louise Thorp" userId="8405f03c-5e04-4b1b-8501-87c9b9eef07f" providerId="ADAL" clId="{6B5D84D0-EAC3-422C-9DEB-FF9E6F00C313}" dt="2021-08-12T10:23:58.956" v="819" actId="20577"/>
          <ac:spMkLst>
            <pc:docMk/>
            <pc:sldMk cId="1565843988" sldId="291"/>
            <ac:spMk id="2" creationId="{00000000-0000-0000-0000-000000000000}"/>
          </ac:spMkLst>
        </pc:spChg>
        <pc:spChg chg="del mod">
          <ac:chgData name="Louise Thorp" userId="8405f03c-5e04-4b1b-8501-87c9b9eef07f" providerId="ADAL" clId="{6B5D84D0-EAC3-422C-9DEB-FF9E6F00C313}" dt="2021-08-12T10:23:21.922" v="814"/>
          <ac:spMkLst>
            <pc:docMk/>
            <pc:sldMk cId="1565843988" sldId="291"/>
            <ac:spMk id="3" creationId="{00000000-0000-0000-0000-000000000000}"/>
          </ac:spMkLst>
        </pc:spChg>
        <pc:spChg chg="add del mod">
          <ac:chgData name="Louise Thorp" userId="8405f03c-5e04-4b1b-8501-87c9b9eef07f" providerId="ADAL" clId="{6B5D84D0-EAC3-422C-9DEB-FF9E6F00C313}" dt="2021-08-12T10:22:00.114" v="795" actId="478"/>
          <ac:spMkLst>
            <pc:docMk/>
            <pc:sldMk cId="1565843988" sldId="291"/>
            <ac:spMk id="5" creationId="{CEF07302-FAF7-46DC-9F12-97852984452B}"/>
          </ac:spMkLst>
        </pc:spChg>
        <pc:picChg chg="add del">
          <ac:chgData name="Louise Thorp" userId="8405f03c-5e04-4b1b-8501-87c9b9eef07f" providerId="ADAL" clId="{6B5D84D0-EAC3-422C-9DEB-FF9E6F00C313}" dt="2021-08-12T10:23:26.856" v="816" actId="478"/>
          <ac:picMkLst>
            <pc:docMk/>
            <pc:sldMk cId="1565843988" sldId="291"/>
            <ac:picMk id="7" creationId="{3A17D58D-91DB-40C0-8309-705D732C8869}"/>
          </ac:picMkLst>
        </pc:picChg>
        <pc:picChg chg="add mod">
          <ac:chgData name="Louise Thorp" userId="8405f03c-5e04-4b1b-8501-87c9b9eef07f" providerId="ADAL" clId="{6B5D84D0-EAC3-422C-9DEB-FF9E6F00C313}" dt="2021-08-12T10:24:03.738" v="820" actId="14100"/>
          <ac:picMkLst>
            <pc:docMk/>
            <pc:sldMk cId="1565843988" sldId="291"/>
            <ac:picMk id="8" creationId="{29CD55D6-2A18-47B6-A03C-BD327CB8981D}"/>
          </ac:picMkLst>
        </pc:picChg>
      </pc:sldChg>
      <pc:sldChg chg="addSp modSp mod">
        <pc:chgData name="Louise Thorp" userId="8405f03c-5e04-4b1b-8501-87c9b9eef07f" providerId="ADAL" clId="{6B5D84D0-EAC3-422C-9DEB-FF9E6F00C313}" dt="2021-08-12T10:34:22.852" v="949" actId="1076"/>
        <pc:sldMkLst>
          <pc:docMk/>
          <pc:sldMk cId="642670189" sldId="293"/>
        </pc:sldMkLst>
        <pc:spChg chg="mod">
          <ac:chgData name="Louise Thorp" userId="8405f03c-5e04-4b1b-8501-87c9b9eef07f" providerId="ADAL" clId="{6B5D84D0-EAC3-422C-9DEB-FF9E6F00C313}" dt="2021-08-12T10:32:51.397" v="940" actId="20577"/>
          <ac:spMkLst>
            <pc:docMk/>
            <pc:sldMk cId="642670189" sldId="293"/>
            <ac:spMk id="22531" creationId="{00000000-0000-0000-0000-000000000000}"/>
          </ac:spMkLst>
        </pc:spChg>
        <pc:picChg chg="add mod ord">
          <ac:chgData name="Louise Thorp" userId="8405f03c-5e04-4b1b-8501-87c9b9eef07f" providerId="ADAL" clId="{6B5D84D0-EAC3-422C-9DEB-FF9E6F00C313}" dt="2021-08-12T10:34:22.852" v="949" actId="1076"/>
          <ac:picMkLst>
            <pc:docMk/>
            <pc:sldMk cId="642670189" sldId="293"/>
            <ac:picMk id="2" creationId="{237DFBC7-C4FE-4871-8B93-E4602C454858}"/>
          </ac:picMkLst>
        </pc:picChg>
      </pc:sldChg>
      <pc:sldChg chg="del">
        <pc:chgData name="Louise Thorp" userId="8405f03c-5e04-4b1b-8501-87c9b9eef07f" providerId="ADAL" clId="{6B5D84D0-EAC3-422C-9DEB-FF9E6F00C313}" dt="2021-08-12T10:18:24.660" v="766" actId="2696"/>
        <pc:sldMkLst>
          <pc:docMk/>
          <pc:sldMk cId="3675082323" sldId="294"/>
        </pc:sldMkLst>
      </pc:sldChg>
      <pc:sldChg chg="addSp modSp mod">
        <pc:chgData name="Louise Thorp" userId="8405f03c-5e04-4b1b-8501-87c9b9eef07f" providerId="ADAL" clId="{6B5D84D0-EAC3-422C-9DEB-FF9E6F00C313}" dt="2021-08-12T10:50:37.599" v="1101" actId="14100"/>
        <pc:sldMkLst>
          <pc:docMk/>
          <pc:sldMk cId="4030225626" sldId="296"/>
        </pc:sldMkLst>
        <pc:spChg chg="mod">
          <ac:chgData name="Louise Thorp" userId="8405f03c-5e04-4b1b-8501-87c9b9eef07f" providerId="ADAL" clId="{6B5D84D0-EAC3-422C-9DEB-FF9E6F00C313}" dt="2021-08-12T10:48:23.684" v="1096" actId="20577"/>
          <ac:spMkLst>
            <pc:docMk/>
            <pc:sldMk cId="4030225626" sldId="296"/>
            <ac:spMk id="2" creationId="{00000000-0000-0000-0000-000000000000}"/>
          </ac:spMkLst>
        </pc:spChg>
        <pc:spChg chg="mod">
          <ac:chgData name="Louise Thorp" userId="8405f03c-5e04-4b1b-8501-87c9b9eef07f" providerId="ADAL" clId="{6B5D84D0-EAC3-422C-9DEB-FF9E6F00C313}" dt="2021-08-12T10:48:27.624" v="1097" actId="20577"/>
          <ac:spMkLst>
            <pc:docMk/>
            <pc:sldMk cId="4030225626" sldId="296"/>
            <ac:spMk id="23555" creationId="{00000000-0000-0000-0000-000000000000}"/>
          </ac:spMkLst>
        </pc:spChg>
        <pc:picChg chg="add mod">
          <ac:chgData name="Louise Thorp" userId="8405f03c-5e04-4b1b-8501-87c9b9eef07f" providerId="ADAL" clId="{6B5D84D0-EAC3-422C-9DEB-FF9E6F00C313}" dt="2021-08-12T10:50:37.599" v="1101" actId="14100"/>
          <ac:picMkLst>
            <pc:docMk/>
            <pc:sldMk cId="4030225626" sldId="296"/>
            <ac:picMk id="3" creationId="{269ECFFD-F045-4F4D-AB48-B41919342E12}"/>
          </ac:picMkLst>
        </pc:picChg>
      </pc:sldChg>
      <pc:sldChg chg="addSp modSp mod">
        <pc:chgData name="Louise Thorp" userId="8405f03c-5e04-4b1b-8501-87c9b9eef07f" providerId="ADAL" clId="{6B5D84D0-EAC3-422C-9DEB-FF9E6F00C313}" dt="2021-08-12T10:46:34.441" v="973" actId="167"/>
        <pc:sldMkLst>
          <pc:docMk/>
          <pc:sldMk cId="1742127400" sldId="297"/>
        </pc:sldMkLst>
        <pc:spChg chg="mod">
          <ac:chgData name="Louise Thorp" userId="8405f03c-5e04-4b1b-8501-87c9b9eef07f" providerId="ADAL" clId="{6B5D84D0-EAC3-422C-9DEB-FF9E6F00C313}" dt="2021-08-12T10:28:27.275" v="900" actId="20577"/>
          <ac:spMkLst>
            <pc:docMk/>
            <pc:sldMk cId="1742127400" sldId="297"/>
            <ac:spMk id="3" creationId="{00000000-0000-0000-0000-000000000000}"/>
          </ac:spMkLst>
        </pc:spChg>
        <pc:picChg chg="add mod ord">
          <ac:chgData name="Louise Thorp" userId="8405f03c-5e04-4b1b-8501-87c9b9eef07f" providerId="ADAL" clId="{6B5D84D0-EAC3-422C-9DEB-FF9E6F00C313}" dt="2021-08-12T10:46:34.441" v="973" actId="167"/>
          <ac:picMkLst>
            <pc:docMk/>
            <pc:sldMk cId="1742127400" sldId="297"/>
            <ac:picMk id="4" creationId="{D5AFD75F-3104-40DC-A58A-FC85DC992674}"/>
          </ac:picMkLst>
        </pc:picChg>
      </pc:sldChg>
      <pc:sldChg chg="del">
        <pc:chgData name="Louise Thorp" userId="8405f03c-5e04-4b1b-8501-87c9b9eef07f" providerId="ADAL" clId="{6B5D84D0-EAC3-422C-9DEB-FF9E6F00C313}" dt="2021-08-12T10:18:20.295" v="765" actId="2696"/>
        <pc:sldMkLst>
          <pc:docMk/>
          <pc:sldMk cId="3563341126" sldId="303"/>
        </pc:sldMkLst>
      </pc:sldChg>
      <pc:sldChg chg="addSp delSp modSp add mod">
        <pc:chgData name="Louise Thorp" userId="8405f03c-5e04-4b1b-8501-87c9b9eef07f" providerId="ADAL" clId="{6B5D84D0-EAC3-422C-9DEB-FF9E6F00C313}" dt="2021-08-12T10:42:58.560" v="969" actId="20577"/>
        <pc:sldMkLst>
          <pc:docMk/>
          <pc:sldMk cId="482506701" sldId="304"/>
        </pc:sldMkLst>
        <pc:spChg chg="mod">
          <ac:chgData name="Louise Thorp" userId="8405f03c-5e04-4b1b-8501-87c9b9eef07f" providerId="ADAL" clId="{6B5D84D0-EAC3-422C-9DEB-FF9E6F00C313}" dt="2021-08-12T10:11:30.008" v="320" actId="20577"/>
          <ac:spMkLst>
            <pc:docMk/>
            <pc:sldMk cId="482506701" sldId="304"/>
            <ac:spMk id="2" creationId="{00000000-0000-0000-0000-000000000000}"/>
          </ac:spMkLst>
        </pc:spChg>
        <pc:spChg chg="add del mod">
          <ac:chgData name="Louise Thorp" userId="8405f03c-5e04-4b1b-8501-87c9b9eef07f" providerId="ADAL" clId="{6B5D84D0-EAC3-422C-9DEB-FF9E6F00C313}" dt="2021-08-12T10:42:58.560" v="969" actId="20577"/>
          <ac:spMkLst>
            <pc:docMk/>
            <pc:sldMk cId="482506701" sldId="304"/>
            <ac:spMk id="3" creationId="{00000000-0000-0000-0000-000000000000}"/>
          </ac:spMkLst>
        </pc:spChg>
        <pc:picChg chg="add del mod">
          <ac:chgData name="Louise Thorp" userId="8405f03c-5e04-4b1b-8501-87c9b9eef07f" providerId="ADAL" clId="{6B5D84D0-EAC3-422C-9DEB-FF9E6F00C313}" dt="2021-08-12T10:38:51.636" v="953" actId="478"/>
          <ac:picMkLst>
            <pc:docMk/>
            <pc:sldMk cId="482506701" sldId="304"/>
            <ac:picMk id="4" creationId="{46D70D6D-A676-404D-B0CB-6BD100CC2D74}"/>
          </ac:picMkLst>
        </pc:picChg>
        <pc:picChg chg="add del">
          <ac:chgData name="Louise Thorp" userId="8405f03c-5e04-4b1b-8501-87c9b9eef07f" providerId="ADAL" clId="{6B5D84D0-EAC3-422C-9DEB-FF9E6F00C313}" dt="2021-08-12T10:41:04.478" v="958"/>
          <ac:picMkLst>
            <pc:docMk/>
            <pc:sldMk cId="482506701" sldId="304"/>
            <ac:picMk id="5" creationId="{43034986-8320-4A41-8386-3671B383BF6F}"/>
          </ac:picMkLst>
        </pc:picChg>
        <pc:picChg chg="add mod">
          <ac:chgData name="Louise Thorp" userId="8405f03c-5e04-4b1b-8501-87c9b9eef07f" providerId="ADAL" clId="{6B5D84D0-EAC3-422C-9DEB-FF9E6F00C313}" dt="2021-08-12T10:42:13.513" v="965" actId="1076"/>
          <ac:picMkLst>
            <pc:docMk/>
            <pc:sldMk cId="482506701" sldId="304"/>
            <ac:picMk id="6" creationId="{0F701916-37E8-499B-B911-703872DFDE12}"/>
          </ac:picMkLst>
        </pc:picChg>
      </pc:sldChg>
      <pc:sldChg chg="modSp new del mod">
        <pc:chgData name="Louise Thorp" userId="8405f03c-5e04-4b1b-8501-87c9b9eef07f" providerId="ADAL" clId="{6B5D84D0-EAC3-422C-9DEB-FF9E6F00C313}" dt="2021-08-12T10:47:58.528" v="1041" actId="2696"/>
        <pc:sldMkLst>
          <pc:docMk/>
          <pc:sldMk cId="2543420304" sldId="305"/>
        </pc:sldMkLst>
        <pc:spChg chg="mod">
          <ac:chgData name="Louise Thorp" userId="8405f03c-5e04-4b1b-8501-87c9b9eef07f" providerId="ADAL" clId="{6B5D84D0-EAC3-422C-9DEB-FF9E6F00C313}" dt="2021-08-12T10:47:52.003" v="1040" actId="5793"/>
          <ac:spMkLst>
            <pc:docMk/>
            <pc:sldMk cId="2543420304" sldId="305"/>
            <ac:spMk id="3" creationId="{27F78158-84DA-4C5C-9FA0-8E9F4B2DCC6A}"/>
          </ac:spMkLst>
        </pc:spChg>
      </pc:sldChg>
      <pc:sldChg chg="addSp modSp add mod">
        <pc:chgData name="Louise Thorp" userId="8405f03c-5e04-4b1b-8501-87c9b9eef07f" providerId="ADAL" clId="{6B5D84D0-EAC3-422C-9DEB-FF9E6F00C313}" dt="2021-08-12T10:51:51.692" v="1109" actId="20577"/>
        <pc:sldMkLst>
          <pc:docMk/>
          <pc:sldMk cId="2656593642" sldId="305"/>
        </pc:sldMkLst>
        <pc:spChg chg="mod">
          <ac:chgData name="Louise Thorp" userId="8405f03c-5e04-4b1b-8501-87c9b9eef07f" providerId="ADAL" clId="{6B5D84D0-EAC3-422C-9DEB-FF9E6F00C313}" dt="2021-08-12T10:51:51.692" v="1109" actId="20577"/>
          <ac:spMkLst>
            <pc:docMk/>
            <pc:sldMk cId="2656593642" sldId="305"/>
            <ac:spMk id="23555" creationId="{00000000-0000-0000-0000-000000000000}"/>
          </ac:spMkLst>
        </pc:spChg>
        <pc:picChg chg="add mod ord">
          <ac:chgData name="Louise Thorp" userId="8405f03c-5e04-4b1b-8501-87c9b9eef07f" providerId="ADAL" clId="{6B5D84D0-EAC3-422C-9DEB-FF9E6F00C313}" dt="2021-08-12T10:51:41.079" v="1106" actId="167"/>
          <ac:picMkLst>
            <pc:docMk/>
            <pc:sldMk cId="2656593642" sldId="305"/>
            <ac:picMk id="3" creationId="{7373EB06-F11F-4D34-80BD-7609601A4BF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26BA1-93F8-4ABF-8226-C6A6CD6684A5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E3102-ABC7-4AA7-B50E-9DEFF9AD5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706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CCD14-E651-417E-97AE-DF1926BD3B87}" type="datetimeFigureOut">
              <a:rPr lang="en-GB" smtClean="0"/>
              <a:pPr/>
              <a:t>27/09/2021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76C0F-5DB6-402E-9BED-7EAB800ADD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9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334A07-E821-4C6D-8917-764C2B13704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334A07-E821-4C6D-8917-764C2B13704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334A07-E821-4C6D-8917-764C2B13704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D58787-9736-47B5-B23C-33531233402B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D58787-9736-47B5-B23C-33531233402B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8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610507" y="4079421"/>
            <a:ext cx="7920000" cy="0"/>
          </a:xfrm>
          <a:prstGeom prst="line">
            <a:avLst/>
          </a:prstGeom>
          <a:ln w="57150" cmpd="sng">
            <a:solidFill>
              <a:srgbClr val="636463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ENHAMTRUST LOGO + strapline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25" y="536575"/>
            <a:ext cx="1943100" cy="2006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96888" y="3341750"/>
            <a:ext cx="8135937" cy="636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63AF34"/>
                </a:solidFill>
                <a:latin typeface="FS Me Heavy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96888" y="4256089"/>
            <a:ext cx="4171950" cy="4222894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63AF34"/>
                </a:solidFill>
                <a:latin typeface="FS Me" pitchFamily="50" charset="0"/>
              </a:defRPr>
            </a:lvl1pPr>
          </a:lstStyle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11188" y="1190625"/>
            <a:ext cx="7920037" cy="51974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0507" y="1190171"/>
            <a:ext cx="7920000" cy="0"/>
          </a:xfrm>
          <a:prstGeom prst="line">
            <a:avLst/>
          </a:prstGeom>
          <a:ln w="57150" cmpd="sng">
            <a:solidFill>
              <a:srgbClr val="807F83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10507" y="6388100"/>
            <a:ext cx="7920000" cy="0"/>
          </a:xfrm>
          <a:prstGeom prst="line">
            <a:avLst/>
          </a:prstGeom>
          <a:ln w="57150" cmpd="sng">
            <a:solidFill>
              <a:srgbClr val="DCDADC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96888" y="476250"/>
            <a:ext cx="6654800" cy="6365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000" kern="1200" dirty="0" smtClean="0">
                <a:solidFill>
                  <a:srgbClr val="63AF34"/>
                </a:solidFill>
                <a:latin typeface="FS Me Heavy"/>
                <a:ea typeface="+mj-ea"/>
                <a:cs typeface="FS Me Heavy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10507" y="1190171"/>
            <a:ext cx="7920000" cy="0"/>
          </a:xfrm>
          <a:prstGeom prst="line">
            <a:avLst/>
          </a:prstGeom>
          <a:ln w="57150" cmpd="sng">
            <a:solidFill>
              <a:srgbClr val="807F83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96888" y="476250"/>
            <a:ext cx="6654800" cy="6365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000" kern="1200" dirty="0" smtClean="0">
                <a:solidFill>
                  <a:srgbClr val="63AF34"/>
                </a:solidFill>
                <a:latin typeface="FS Me Heavy"/>
                <a:ea typeface="+mj-ea"/>
                <a:cs typeface="FS Me Heavy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16188" y="1552574"/>
            <a:ext cx="8014319" cy="483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C3C3B"/>
                </a:solidFill>
                <a:latin typeface="FS Me" pitchFamily="50" charset="0"/>
              </a:defRPr>
            </a:lvl1pPr>
            <a:lvl2pPr marL="285750" indent="-285750">
              <a:buClr>
                <a:srgbClr val="63AF34"/>
              </a:buClr>
              <a:buFont typeface="Arial" panose="020B0604020202020204" pitchFamily="34" charset="0"/>
              <a:buChar char="•"/>
              <a:defRPr sz="1600">
                <a:solidFill>
                  <a:srgbClr val="3C3C3B"/>
                </a:solidFill>
                <a:latin typeface="FS Me" pitchFamily="50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4668159" y="1190625"/>
            <a:ext cx="3863065" cy="51974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0507" y="1190171"/>
            <a:ext cx="7920000" cy="0"/>
          </a:xfrm>
          <a:prstGeom prst="line">
            <a:avLst/>
          </a:prstGeom>
          <a:ln w="57150" cmpd="sng">
            <a:solidFill>
              <a:srgbClr val="807F83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10507" y="6388100"/>
            <a:ext cx="7920000" cy="0"/>
          </a:xfrm>
          <a:prstGeom prst="line">
            <a:avLst/>
          </a:prstGeom>
          <a:ln w="57150" cmpd="sng">
            <a:solidFill>
              <a:srgbClr val="DCDADC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96888" y="476250"/>
            <a:ext cx="6654800" cy="6365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000" kern="1200" dirty="0" smtClean="0">
                <a:solidFill>
                  <a:srgbClr val="63AF34"/>
                </a:solidFill>
                <a:latin typeface="FS Me Heavy"/>
                <a:ea typeface="+mj-ea"/>
                <a:cs typeface="FS Me Heavy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16188" y="2161311"/>
            <a:ext cx="4057650" cy="4167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C3C3B"/>
                </a:solidFill>
                <a:latin typeface="FS Me" pitchFamily="50" charset="0"/>
              </a:defRPr>
            </a:lvl1pPr>
            <a:lvl2pPr marL="285750" indent="-285750">
              <a:buClr>
                <a:srgbClr val="63AF34"/>
              </a:buClr>
              <a:buFont typeface="Arial" panose="020B0604020202020204" pitchFamily="34" charset="0"/>
              <a:buChar char="•"/>
              <a:defRPr sz="1600">
                <a:solidFill>
                  <a:srgbClr val="3C3C3B"/>
                </a:solidFill>
                <a:latin typeface="FS Me" pitchFamily="50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516188" y="1543050"/>
            <a:ext cx="4057650" cy="452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AF34"/>
                </a:solidFill>
                <a:latin typeface="FS Me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45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610507" y="1190171"/>
            <a:ext cx="7920000" cy="0"/>
          </a:xfrm>
          <a:prstGeom prst="line">
            <a:avLst/>
          </a:prstGeom>
          <a:ln w="57150" cmpd="sng">
            <a:solidFill>
              <a:srgbClr val="807F83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10507" y="6388100"/>
            <a:ext cx="7920000" cy="0"/>
          </a:xfrm>
          <a:prstGeom prst="line">
            <a:avLst/>
          </a:prstGeom>
          <a:ln w="57150" cmpd="sng">
            <a:solidFill>
              <a:srgbClr val="DCDADC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96888" y="476250"/>
            <a:ext cx="6654800" cy="6365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000" kern="1200" dirty="0" smtClean="0">
                <a:solidFill>
                  <a:srgbClr val="63AF34"/>
                </a:solidFill>
                <a:latin typeface="FS Me Heavy"/>
                <a:ea typeface="+mj-ea"/>
                <a:cs typeface="FS Me Heavy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16188" y="1552574"/>
            <a:ext cx="3956669" cy="483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C3C3B"/>
                </a:solidFill>
                <a:latin typeface="FS Me" pitchFamily="50" charset="0"/>
              </a:defRPr>
            </a:lvl1pPr>
            <a:lvl2pPr marL="285750" indent="-285750">
              <a:buClr>
                <a:srgbClr val="63AF34"/>
              </a:buClr>
              <a:buFont typeface="Arial" panose="020B0604020202020204" pitchFamily="34" charset="0"/>
              <a:buChar char="•"/>
              <a:defRPr sz="1600">
                <a:solidFill>
                  <a:srgbClr val="3C3C3B"/>
                </a:solidFill>
                <a:latin typeface="FS Me" pitchFamily="50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0507" y="1552574"/>
            <a:ext cx="3960000" cy="483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C3C3B"/>
                </a:solidFill>
                <a:latin typeface="FS Me" pitchFamily="50" charset="0"/>
              </a:defRPr>
            </a:lvl1pPr>
            <a:lvl2pPr marL="285750" indent="-285750">
              <a:buClr>
                <a:srgbClr val="63AF34"/>
              </a:buClr>
              <a:buFont typeface="Arial" panose="020B0604020202020204" pitchFamily="34" charset="0"/>
              <a:buChar char="•"/>
              <a:defRPr sz="1600">
                <a:solidFill>
                  <a:srgbClr val="3C3C3B"/>
                </a:solidFill>
                <a:latin typeface="FS Me" pitchFamily="50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10507" y="1190171"/>
            <a:ext cx="7920000" cy="0"/>
          </a:xfrm>
          <a:prstGeom prst="line">
            <a:avLst/>
          </a:prstGeom>
          <a:ln w="57150" cmpd="sng">
            <a:solidFill>
              <a:srgbClr val="807F83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10507" y="6388100"/>
            <a:ext cx="7920000" cy="0"/>
          </a:xfrm>
          <a:prstGeom prst="line">
            <a:avLst/>
          </a:prstGeom>
          <a:ln w="57150" cmpd="sng">
            <a:solidFill>
              <a:srgbClr val="DCDADC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96888" y="476250"/>
            <a:ext cx="6654800" cy="6365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000" kern="1200" dirty="0" smtClean="0">
                <a:solidFill>
                  <a:srgbClr val="63AF34"/>
                </a:solidFill>
                <a:latin typeface="FS Me Heavy"/>
                <a:ea typeface="+mj-ea"/>
                <a:cs typeface="FS Me Heavy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16188" y="2161311"/>
            <a:ext cx="3925183" cy="4167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C3C3B"/>
                </a:solidFill>
                <a:latin typeface="FS Me" pitchFamily="50" charset="0"/>
              </a:defRPr>
            </a:lvl1pPr>
            <a:lvl2pPr marL="285750" indent="-285750">
              <a:buClr>
                <a:srgbClr val="63AF34"/>
              </a:buClr>
              <a:buFont typeface="Arial" panose="020B0604020202020204" pitchFamily="34" charset="0"/>
              <a:buChar char="•"/>
              <a:defRPr sz="1600">
                <a:solidFill>
                  <a:srgbClr val="3C3C3B"/>
                </a:solidFill>
                <a:latin typeface="FS Me" pitchFamily="50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516188" y="1543050"/>
            <a:ext cx="3925183" cy="452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AF34"/>
                </a:solidFill>
                <a:latin typeface="FS Me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54988" y="2161311"/>
            <a:ext cx="3875519" cy="4167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C3C3B"/>
                </a:solidFill>
                <a:latin typeface="FS Me" pitchFamily="50" charset="0"/>
              </a:defRPr>
            </a:lvl1pPr>
            <a:lvl2pPr marL="285750" indent="-285750">
              <a:buClr>
                <a:srgbClr val="63AF34"/>
              </a:buClr>
              <a:buFont typeface="Arial" panose="020B0604020202020204" pitchFamily="34" charset="0"/>
              <a:buChar char="•"/>
              <a:defRPr sz="1600">
                <a:solidFill>
                  <a:srgbClr val="3C3C3B"/>
                </a:solidFill>
                <a:latin typeface="FS Me" pitchFamily="50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4654988" y="1543050"/>
            <a:ext cx="3875519" cy="452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AF34"/>
                </a:solidFill>
                <a:latin typeface="FS Me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NHAMTRUST LOGO + strapline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369888"/>
            <a:ext cx="11144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611188" y="6388100"/>
            <a:ext cx="7920037" cy="0"/>
          </a:xfrm>
          <a:prstGeom prst="line">
            <a:avLst/>
          </a:prstGeom>
          <a:ln w="57150" cmpd="sng">
            <a:solidFill>
              <a:srgbClr val="D1D3D4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11188" y="1190625"/>
            <a:ext cx="6858000" cy="0"/>
          </a:xfrm>
          <a:prstGeom prst="line">
            <a:avLst/>
          </a:prstGeom>
          <a:ln w="57150" cmpd="sng">
            <a:solidFill>
              <a:srgbClr val="808285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96888" y="476250"/>
            <a:ext cx="6654800" cy="6365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000" kern="1200" dirty="0" smtClean="0">
                <a:solidFill>
                  <a:srgbClr val="7AC143"/>
                </a:solidFill>
                <a:latin typeface="FS Me Heavy"/>
                <a:ea typeface="+mj-ea"/>
                <a:cs typeface="FS Me Heavy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16188" y="1724025"/>
            <a:ext cx="8014319" cy="4664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08285"/>
                </a:solidFill>
                <a:latin typeface="FS Me" pitchFamily="50" charset="0"/>
              </a:defRPr>
            </a:lvl1pPr>
            <a:lvl2pPr marL="285750" indent="-285750">
              <a:buClr>
                <a:srgbClr val="63AF34"/>
              </a:buClr>
              <a:buFont typeface="Arial" panose="020B0604020202020204" pitchFamily="34" charset="0"/>
              <a:buChar char="•"/>
              <a:defRPr sz="1600">
                <a:solidFill>
                  <a:srgbClr val="808285"/>
                </a:solidFill>
                <a:latin typeface="FS Me" pitchFamily="50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958912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0" r:id="rId4"/>
    <p:sldLayoutId id="2147483652" r:id="rId5"/>
    <p:sldLayoutId id="2147483653" r:id="rId6"/>
    <p:sldLayoutId id="214748366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P.Swindon@enhamtrust.org.uk" TargetMode="External"/><Relationship Id="rId4" Type="http://schemas.openxmlformats.org/officeDocument/2006/relationships/hyperlink" Target="https://www.enhamtrust.org.uk/Our-Services/Information-Advice-and-Guidance/Make-an-enquiry-D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721846" y="2750064"/>
            <a:ext cx="8136609" cy="10856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3000" b="1" dirty="0">
                <a:solidFill>
                  <a:srgbClr val="63AF34"/>
                </a:solidFill>
                <a:latin typeface="FS Me Heavy"/>
                <a:cs typeface="FS Me Heavy"/>
              </a:rPr>
              <a:t>Direct Payment Support Service</a:t>
            </a:r>
            <a:endParaRPr lang="en-US" sz="3000" b="1" dirty="0">
              <a:solidFill>
                <a:srgbClr val="63AF34"/>
              </a:solidFill>
              <a:latin typeface="FS Me Heavy"/>
              <a:cs typeface="FS Me Heavy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516416" y="4375521"/>
            <a:ext cx="6264393" cy="13483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rgbClr val="98B43C"/>
                </a:solidFill>
              </a:rPr>
              <a:t/>
            </a:r>
            <a:br>
              <a:rPr lang="en-US" sz="2000" dirty="0">
                <a:solidFill>
                  <a:srgbClr val="98B43C"/>
                </a:solidFill>
              </a:rPr>
            </a:br>
            <a:r>
              <a:rPr lang="en-US" sz="2000" dirty="0">
                <a:solidFill>
                  <a:srgbClr val="27AF2D"/>
                </a:solidFill>
              </a:rPr>
              <a:t>Debbie Corcoran – IAG Manager Swindon</a:t>
            </a:r>
          </a:p>
          <a:p>
            <a:pPr marL="0" indent="0" algn="l">
              <a:buNone/>
            </a:pPr>
            <a:endParaRPr lang="en-US" sz="2000" dirty="0">
              <a:solidFill>
                <a:srgbClr val="27AF2D"/>
              </a:solidFill>
            </a:endParaRPr>
          </a:p>
        </p:txBody>
      </p:sp>
      <p:pic>
        <p:nvPicPr>
          <p:cNvPr id="9" name="Picture 8" descr="ENHAMTRUST LOGO + strapline_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25" y="536575"/>
            <a:ext cx="19431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2396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0875" y="260350"/>
            <a:ext cx="7099300" cy="936625"/>
          </a:xfrm>
        </p:spPr>
        <p:txBody>
          <a:bodyPr>
            <a:normAutofit/>
          </a:bodyPr>
          <a:lstStyle/>
          <a:p>
            <a:endParaRPr lang="en-GB" b="1" dirty="0">
              <a:solidFill>
                <a:srgbClr val="63AF3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CD55D6-2A18-47B6-A03C-BD327CB89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9817"/>
            <a:ext cx="8419723" cy="189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4398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AFD75F-3104-40DC-A58A-FC85DC992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50" y="4088959"/>
            <a:ext cx="2009065" cy="209455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0873" y="260350"/>
            <a:ext cx="7543101" cy="93662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63AF34"/>
                </a:solidFill>
              </a:rPr>
              <a:t>Advantages of a Direct Payment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947738" y="1989138"/>
            <a:ext cx="6815137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Control &amp; flexibility </a:t>
            </a:r>
          </a:p>
          <a:p>
            <a:pPr>
              <a:lnSpc>
                <a:spcPct val="90000"/>
              </a:lnSpc>
              <a:defRPr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Personalised care &amp; support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Option to use an agency or employ your own private PA’s </a:t>
            </a:r>
          </a:p>
        </p:txBody>
      </p:sp>
    </p:spTree>
    <p:extLst>
      <p:ext uri="{BB962C8B-B14F-4D97-AF65-F5344CB8AC3E}">
        <p14:creationId xmlns:p14="http://schemas.microsoft.com/office/powerpoint/2010/main" val="174212740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0873" y="260350"/>
            <a:ext cx="7543101" cy="93662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63AF34"/>
                </a:solidFill>
              </a:rPr>
              <a:t>Responsibilities of receiving a Direct Payment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87818" y="1933720"/>
            <a:ext cx="6815137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Use the Direct Payment to meet your assessed care and support needs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Arranging and managing your own care and support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If you are employing your own PA’s –you will have employer responsibilities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701916-37E8-499B-B911-703872DFD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9978">
            <a:off x="6893986" y="4850736"/>
            <a:ext cx="1146147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0670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7DFBC7-C4FE-4871-8B93-E4602C454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293" y="1558340"/>
            <a:ext cx="4268707" cy="4246714"/>
          </a:xfrm>
          <a:prstGeom prst="rect">
            <a:avLst/>
          </a:prstGeom>
        </p:spPr>
      </p:pic>
      <p:sp>
        <p:nvSpPr>
          <p:cNvPr id="2253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89588" y="1235068"/>
            <a:ext cx="7889394" cy="5058853"/>
          </a:xfrm>
        </p:spPr>
        <p:txBody>
          <a:bodyPr/>
          <a:lstStyle/>
          <a:p>
            <a:pPr>
              <a:defRPr/>
            </a:pPr>
            <a:endParaRPr lang="en-GB" altLang="en-US" sz="2200" dirty="0">
              <a:latin typeface="Trebuchet MS" pitchFamily="34" charset="0"/>
            </a:endParaRPr>
          </a:p>
          <a:p>
            <a:pPr>
              <a:defRPr/>
            </a:pPr>
            <a:endParaRPr lang="en-GB" altLang="en-US" sz="2200" dirty="0">
              <a:latin typeface="Trebuchet MS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latin typeface="Trebuchet MS" pitchFamily="34" charset="0"/>
              </a:rPr>
              <a:t>Recruitment support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latin typeface="Trebuchet MS" pitchFamily="34" charset="0"/>
              </a:rPr>
              <a:t>Advice about employment law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latin typeface="Trebuchet MS" pitchFamily="34" charset="0"/>
              </a:rPr>
              <a:t>Employers Liability Insurance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latin typeface="Trebuchet MS" pitchFamily="34" charset="0"/>
              </a:rPr>
              <a:t>Payroll Service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latin typeface="Trebuchet MS" pitchFamily="34" charset="0"/>
              </a:rPr>
              <a:t>Managed Account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latin typeface="Trebuchet MS" pitchFamily="34" charset="0"/>
              </a:rPr>
              <a:t>Advice on being a good employer  i.e. training, </a:t>
            </a:r>
          </a:p>
          <a:p>
            <a:pPr>
              <a:defRPr/>
            </a:pPr>
            <a:r>
              <a:rPr lang="en-GB" altLang="en-US" sz="2200" dirty="0">
                <a:latin typeface="Trebuchet MS" pitchFamily="34" charset="0"/>
              </a:rPr>
              <a:t>    holiday entitlement &amp; pay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latin typeface="Trebuchet MS" pitchFamily="34" charset="0"/>
              </a:rPr>
              <a:t>On-going support in person, by phone or email</a:t>
            </a:r>
          </a:p>
          <a:p>
            <a:pPr>
              <a:defRPr/>
            </a:pPr>
            <a:endParaRPr lang="en-GB" altLang="en-US" sz="1800" dirty="0">
              <a:latin typeface="Trebuchet MS" pitchFamily="34" charset="0"/>
            </a:endParaRPr>
          </a:p>
          <a:p>
            <a:pPr>
              <a:defRPr/>
            </a:pPr>
            <a:endParaRPr lang="en-GB" altLang="en-US" dirty="0">
              <a:latin typeface="FS Me" pitchFamily="2" charset="0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96888" y="476250"/>
            <a:ext cx="6654800" cy="636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3000" kern="1200" dirty="0" smtClean="0">
                <a:solidFill>
                  <a:srgbClr val="7AC143"/>
                </a:solidFill>
                <a:latin typeface="FS Me Heavy"/>
                <a:ea typeface="+mj-ea"/>
                <a:cs typeface="FS Me Heavy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63AF34"/>
                </a:solidFill>
              </a:rPr>
              <a:t>The Support We Provide</a:t>
            </a:r>
          </a:p>
        </p:txBody>
      </p:sp>
    </p:spTree>
    <p:extLst>
      <p:ext uri="{BB962C8B-B14F-4D97-AF65-F5344CB8AC3E}">
        <p14:creationId xmlns:p14="http://schemas.microsoft.com/office/powerpoint/2010/main" val="64267018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Case Study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7243CF-7511-4841-890E-E5C952D7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19" y="1267780"/>
            <a:ext cx="8144962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3787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63AF34"/>
                </a:solidFill>
              </a:rPr>
              <a:t>How to apply for a Direct Payment </a:t>
            </a:r>
          </a:p>
          <a:p>
            <a:endParaRPr lang="en-GB" b="1" dirty="0">
              <a:solidFill>
                <a:srgbClr val="63AF34"/>
              </a:solidFill>
            </a:endParaRPr>
          </a:p>
        </p:txBody>
      </p:sp>
      <p:sp>
        <p:nvSpPr>
          <p:cNvPr id="2355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9750" y="1773238"/>
            <a:ext cx="8015288" cy="4664075"/>
          </a:xfrm>
        </p:spPr>
        <p:txBody>
          <a:bodyPr/>
          <a:lstStyle/>
          <a:p>
            <a:endParaRPr lang="en-GB" sz="2800" dirty="0"/>
          </a:p>
          <a:p>
            <a:endParaRPr lang="en-GB" altLang="en-US" dirty="0">
              <a:solidFill>
                <a:srgbClr val="81C743"/>
              </a:solidFill>
              <a:latin typeface="FS Me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ECFFD-F045-4F4D-AB48-B41919342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39" y="1295398"/>
            <a:ext cx="6654801" cy="49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2562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3EB06-F11F-4D34-80BD-7609601A4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835" y="1655543"/>
            <a:ext cx="3938300" cy="406918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63AF34"/>
                </a:solidFill>
              </a:rPr>
              <a:t>Contact us</a:t>
            </a:r>
          </a:p>
          <a:p>
            <a:endParaRPr lang="en-GB" b="1" dirty="0">
              <a:solidFill>
                <a:srgbClr val="63AF34"/>
              </a:solidFill>
            </a:endParaRPr>
          </a:p>
        </p:txBody>
      </p:sp>
      <p:sp>
        <p:nvSpPr>
          <p:cNvPr id="2355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9750" y="1773238"/>
            <a:ext cx="8015288" cy="4664075"/>
          </a:xfrm>
        </p:spPr>
        <p:txBody>
          <a:bodyPr/>
          <a:lstStyle/>
          <a:p>
            <a:r>
              <a:rPr lang="en-GB" altLang="en-US" sz="2800" dirty="0" err="1">
                <a:latin typeface="Trebuchet MS" pitchFamily="34" charset="0"/>
              </a:rPr>
              <a:t>Enham</a:t>
            </a:r>
            <a:r>
              <a:rPr lang="en-GB" altLang="en-US" sz="2800" dirty="0">
                <a:latin typeface="Trebuchet MS" pitchFamily="34" charset="0"/>
              </a:rPr>
              <a:t> Trust Swindon Office</a:t>
            </a:r>
          </a:p>
          <a:p>
            <a:r>
              <a:rPr lang="en-GB" sz="2800" dirty="0"/>
              <a:t>Sanford House, </a:t>
            </a:r>
          </a:p>
          <a:p>
            <a:r>
              <a:rPr lang="en-GB" sz="2800" dirty="0"/>
              <a:t>Sanford Street, </a:t>
            </a:r>
          </a:p>
          <a:p>
            <a:r>
              <a:rPr lang="en-GB" sz="2800" dirty="0"/>
              <a:t>Swindon </a:t>
            </a:r>
          </a:p>
          <a:p>
            <a:r>
              <a:rPr lang="en-GB" sz="2800" dirty="0"/>
              <a:t>SN1 1HE</a:t>
            </a:r>
          </a:p>
          <a:p>
            <a:r>
              <a:rPr lang="en-GB" altLang="en-US" sz="2800" dirty="0">
                <a:latin typeface="Trebuchet MS" pitchFamily="34" charset="0"/>
              </a:rPr>
              <a:t/>
            </a:r>
            <a:br>
              <a:rPr lang="en-GB" altLang="en-US" sz="2800" dirty="0">
                <a:latin typeface="Trebuchet MS" pitchFamily="34" charset="0"/>
              </a:rPr>
            </a:br>
            <a:r>
              <a:rPr lang="en-GB" altLang="en-US" sz="2800" dirty="0">
                <a:latin typeface="Trebuchet MS" pitchFamily="34" charset="0"/>
                <a:hlinkClick r:id="rId4" tooltip="contact our Slough office about direct payments"/>
              </a:rPr>
              <a:t>Contact us </a:t>
            </a:r>
            <a:endParaRPr lang="en-GB" altLang="en-US" sz="2800" dirty="0">
              <a:latin typeface="Trebuchet MS" pitchFamily="34" charset="0"/>
            </a:endParaRPr>
          </a:p>
          <a:p>
            <a:r>
              <a:rPr lang="en-GB" altLang="en-US" sz="2800" dirty="0">
                <a:latin typeface="Trebuchet MS" pitchFamily="34" charset="0"/>
              </a:rPr>
              <a:t>Telephone: 01264 345862</a:t>
            </a:r>
            <a:br>
              <a:rPr lang="en-GB" altLang="en-US" sz="2800" dirty="0">
                <a:latin typeface="Trebuchet MS" pitchFamily="34" charset="0"/>
              </a:rPr>
            </a:br>
            <a:r>
              <a:rPr lang="en-GB" altLang="en-US" sz="2800" dirty="0">
                <a:latin typeface="Trebuchet MS" pitchFamily="34" charset="0"/>
              </a:rPr>
              <a:t>email: </a:t>
            </a:r>
            <a:r>
              <a:rPr lang="en-GB" sz="2800" dirty="0">
                <a:hlinkClick r:id="rId5"/>
              </a:rPr>
              <a:t>DP.Swindon@enhamtrust.org.uk</a:t>
            </a:r>
            <a:endParaRPr lang="en-GB" sz="2800" dirty="0"/>
          </a:p>
          <a:p>
            <a:endParaRPr lang="en-GB" sz="2800" dirty="0"/>
          </a:p>
          <a:p>
            <a:endParaRPr lang="en-GB" altLang="en-US" dirty="0">
              <a:solidFill>
                <a:srgbClr val="81C743"/>
              </a:solidFill>
              <a:latin typeface="FS M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9364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sz="3000" dirty="0" smtClean="0">
            <a:solidFill>
              <a:srgbClr val="63AF34"/>
            </a:solidFill>
            <a:latin typeface="FS Me Heavy"/>
            <a:cs typeface="FS Me Heav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324EE043FD61419EFE43A4E7660D36" ma:contentTypeVersion="14" ma:contentTypeDescription="Create a new document." ma:contentTypeScope="" ma:versionID="ca4114b5eea16860912dc4469a5274e2">
  <xsd:schema xmlns:xsd="http://www.w3.org/2001/XMLSchema" xmlns:xs="http://www.w3.org/2001/XMLSchema" xmlns:p="http://schemas.microsoft.com/office/2006/metadata/properties" xmlns:ns1="http://schemas.microsoft.com/sharepoint/v3" xmlns:ns2="af5477f4-a672-4e2b-b170-fa2d76e01161" xmlns:ns3="ff169598-d755-4132-96ef-066451a5c1f9" targetNamespace="http://schemas.microsoft.com/office/2006/metadata/properties" ma:root="true" ma:fieldsID="068d0f37300b8948e5a56077483a1beb" ns1:_="" ns2:_="" ns3:_="">
    <xsd:import namespace="http://schemas.microsoft.com/sharepoint/v3"/>
    <xsd:import namespace="af5477f4-a672-4e2b-b170-fa2d76e01161"/>
    <xsd:import namespace="ff169598-d755-4132-96ef-066451a5c1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477f4-a672-4e2b-b170-fa2d76e01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69598-d755-4132-96ef-066451a5c1f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C434FA5-F04A-4262-8E8C-97DFF28314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f5477f4-a672-4e2b-b170-fa2d76e01161"/>
    <ds:schemaRef ds:uri="ff169598-d755-4132-96ef-066451a5c1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E7179E-3CBA-44EC-AA28-01BB7DB56B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AAFB0D-A7B9-40C3-8AF3-0A0B14E72B2F}">
  <ds:schemaRefs>
    <ds:schemaRef ds:uri="http://purl.org/dc/elements/1.1/"/>
    <ds:schemaRef ds:uri="http://purl.org/dc/terms/"/>
    <ds:schemaRef ds:uri="ff169598-d755-4132-96ef-066451a5c1f9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f5477f4-a672-4e2b-b170-fa2d76e01161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7464</TotalTime>
  <Words>155</Words>
  <Application>Microsoft Office PowerPoint</Application>
  <PresentationFormat>On-screen Show (4:3)</PresentationFormat>
  <Paragraphs>40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FS Me</vt:lpstr>
      <vt:lpstr>FS Me Heavy</vt:lpstr>
      <vt:lpstr>Trebuchet MS</vt:lpstr>
      <vt:lpstr>Office Theme</vt:lpstr>
      <vt:lpstr>Direct Payment Support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Blue</dc:creator>
  <cp:lastModifiedBy>Andrew Myrie</cp:lastModifiedBy>
  <cp:revision>92</cp:revision>
  <cp:lastPrinted>2015-07-08T21:01:39Z</cp:lastPrinted>
  <dcterms:created xsi:type="dcterms:W3CDTF">2013-01-23T09:40:41Z</dcterms:created>
  <dcterms:modified xsi:type="dcterms:W3CDTF">2021-09-27T15:59:50Z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0x0101006B324EE043FD61419EFE43A4E7660D36</vt:lpwstr>
  </property>
  <property fmtid="{D5CDD505-2E9C-101B-9397-08002B2CF9AE}" pid="3" name="Order">
    <vt:r8>26600</vt:r8>
  </property>
</Properties>
</file>