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CDA5809-5664-4520-ADC8-6959936A11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9E566DB5-4F26-452C-B069-CBF746D3AB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45" y="3327612"/>
            <a:ext cx="3422527" cy="2815278"/>
          </a:xfrm>
          <a:prstGeom prst="rect">
            <a:avLst/>
          </a:prstGeom>
        </p:spPr>
      </p:pic>
      <p:sp>
        <p:nvSpPr>
          <p:cNvPr id="12" name="Freeform 6">
            <a:extLst>
              <a:ext uri="{FF2B5EF4-FFF2-40B4-BE49-F238E27FC236}">
                <a16:creationId xmlns:a16="http://schemas.microsoft.com/office/drawing/2014/main" id="{D4C54414-6E76-4C63-9BDF-ED19F3B331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5412340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09FEC9-1624-49E1-BFE3-8E9FB9557E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8004" y="1480930"/>
            <a:ext cx="5607908" cy="3254321"/>
          </a:xfrm>
        </p:spPr>
        <p:txBody>
          <a:bodyPr>
            <a:normAutofit/>
          </a:bodyPr>
          <a:lstStyle/>
          <a:p>
            <a:pPr algn="l"/>
            <a:r>
              <a:rPr lang="en-GB" sz="2800" b="1"/>
              <a:t>The Indy Project </a:t>
            </a:r>
            <a:r>
              <a:rPr lang="en-GB" sz="2800"/>
              <a:t/>
            </a:r>
            <a:br>
              <a:rPr lang="en-GB" sz="2800"/>
            </a:br>
            <a:r>
              <a:rPr lang="en-GB" sz="2800"/>
              <a:t>Advocacy for 10 – 18yr olds with SEND, anxiety or diagnosis of A mental health condition</a:t>
            </a:r>
            <a:br>
              <a:rPr lang="en-GB" sz="2800"/>
            </a:br>
            <a:r>
              <a:rPr lang="en-GB" sz="2800"/>
              <a:t/>
            </a:r>
            <a:br>
              <a:rPr lang="en-GB" sz="2800"/>
            </a:br>
            <a:r>
              <a:rPr lang="en-GB" sz="2800"/>
              <a:t>Contact Adele 07500665686</a:t>
            </a:r>
            <a:br>
              <a:rPr lang="en-GB" sz="2800"/>
            </a:br>
            <a:endParaRPr lang="en-GB" sz="28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82654E-B1AF-4AFE-AC4B-B15FCF1C84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8006" y="4804850"/>
            <a:ext cx="5607906" cy="1086237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GB">
                <a:solidFill>
                  <a:srgbClr val="EFEDE3"/>
                </a:solidFill>
              </a:rPr>
              <a:t>adelelawrence@swindonadvocacy.org.uk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14BC552D-BE6B-4B73-A928-8341B81BA5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297" y="1645744"/>
            <a:ext cx="4710211" cy="1302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900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{113E561C-DCA6-42F1-9267-E3DAC8DB31AE}tf10001105</Template>
  <TotalTime>11</TotalTime>
  <Words>28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Franklin Gothic Book</vt:lpstr>
      <vt:lpstr>Crop</vt:lpstr>
      <vt:lpstr>The Indy Project  Advocacy for 10 – 18yr olds with SEND, anxiety or diagnosis of A mental health condition  Contact Adele 07500665686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Indy Project  Advocacy for 10 – 18yr olds with SEND, anxiety or diagnosis of A mental health condition  Contact Adele 07500665686</dc:title>
  <dc:creator>Adele Lawrence</dc:creator>
  <cp:lastModifiedBy>Andrew Myrie</cp:lastModifiedBy>
  <cp:revision>2</cp:revision>
  <dcterms:created xsi:type="dcterms:W3CDTF">2021-09-23T12:25:48Z</dcterms:created>
  <dcterms:modified xsi:type="dcterms:W3CDTF">2021-09-27T15:56:10Z</dcterms:modified>
</cp:coreProperties>
</file>