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306" r:id="rId4"/>
    <p:sldId id="302" r:id="rId5"/>
    <p:sldId id="304" r:id="rId6"/>
    <p:sldId id="305" r:id="rId7"/>
    <p:sldId id="303" r:id="rId8"/>
    <p:sldId id="271" r:id="rId9"/>
    <p:sldId id="265" r:id="rId10"/>
    <p:sldId id="301" r:id="rId11"/>
    <p:sldId id="28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476560E-D4D4-4882-BDCD-65E32E7D3C70}">
          <p14:sldIdLst>
            <p14:sldId id="256"/>
            <p14:sldId id="306"/>
            <p14:sldId id="302"/>
          </p14:sldIdLst>
        </p14:section>
        <p14:section name="Untitled Section" id="{E82E37C8-3D3C-47EB-B17E-C2537DD9E259}">
          <p14:sldIdLst>
            <p14:sldId id="304"/>
            <p14:sldId id="305"/>
            <p14:sldId id="303"/>
            <p14:sldId id="271"/>
            <p14:sldId id="265"/>
            <p14:sldId id="30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4903A-AFE8-45A5-9745-70F93360DA7D}">
  <a:tblStyle styleId="{F154903A-AFE8-45A5-9745-70F93360DA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1695" autoAdjust="0"/>
  </p:normalViewPr>
  <p:slideViewPr>
    <p:cSldViewPr snapToGrid="0">
      <p:cViewPr varScale="1">
        <p:scale>
          <a:sx n="124" d="100"/>
          <a:sy n="124" d="100"/>
        </p:scale>
        <p:origin x="14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6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30a1f3b5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30a1f3b5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44927c2b8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44927c2b8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JW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4927c2b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4927c2b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JK degrees of hearing loss.</a:t>
            </a:r>
            <a:r>
              <a:rPr lang="en-GB" baseline="0" dirty="0" smtClean="0"/>
              <a:t> Different types of hearing aids or none. Different Assistive Listening devices, radio aids/soundfield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7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4927c2b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4927c2b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JW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83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4927c2b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4927c2b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JK</a:t>
            </a:r>
            <a:r>
              <a:rPr lang="en-US" baseline="0" dirty="0" smtClean="0"/>
              <a:t> Prepare well for DSA interview. Laptop software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Other technology e.g. vibrating alarm clock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78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4927c2b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4927c2b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JW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44927c2b8_0_25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44927c2b8_0_25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44927c2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44927c2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1" name="Google Shape;13801;g844927c2b8_0_25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2" name="Google Shape;13802;g844927c2b8_0_25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A83E">
              <a:alpha val="5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37475"/>
            <a:ext cx="6156650" cy="5006015"/>
          </a:xfrm>
          <a:custGeom>
            <a:avLst/>
            <a:gdLst/>
            <a:ahLst/>
            <a:cxnLst/>
            <a:rect l="l" t="t" r="r" b="b"/>
            <a:pathLst>
              <a:path w="191334" h="155575" extrusionOk="0">
                <a:moveTo>
                  <a:pt x="118313" y="0"/>
                </a:moveTo>
                <a:cubicBezTo>
                  <a:pt x="116208" y="0"/>
                  <a:pt x="114067" y="389"/>
                  <a:pt x="111990" y="1210"/>
                </a:cubicBezTo>
                <a:lnTo>
                  <a:pt x="0" y="45322"/>
                </a:lnTo>
                <a:lnTo>
                  <a:pt x="0" y="155574"/>
                </a:lnTo>
                <a:lnTo>
                  <a:pt x="191333" y="155574"/>
                </a:lnTo>
                <a:lnTo>
                  <a:pt x="134362" y="10937"/>
                </a:lnTo>
                <a:cubicBezTo>
                  <a:pt x="131691" y="4146"/>
                  <a:pt x="125189" y="0"/>
                  <a:pt x="118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5450" y="1388829"/>
            <a:ext cx="3856500" cy="27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5450" y="4137663"/>
            <a:ext cx="38565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5450" y="539025"/>
            <a:ext cx="7713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6550" y="3067450"/>
            <a:ext cx="3074700" cy="124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963050" y="3067450"/>
            <a:ext cx="3074700" cy="124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106450" y="2530750"/>
            <a:ext cx="30747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963050" y="2530750"/>
            <a:ext cx="30747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15450" y="526350"/>
            <a:ext cx="77130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45125" y="12331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45125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91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A83E">
              <a:alpha val="5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0" y="185000"/>
            <a:ext cx="4792216" cy="4958546"/>
          </a:xfrm>
          <a:custGeom>
            <a:avLst/>
            <a:gdLst/>
            <a:ahLst/>
            <a:cxnLst/>
            <a:rect l="l" t="t" r="r" b="b"/>
            <a:pathLst>
              <a:path w="151174" h="156421" extrusionOk="0">
                <a:moveTo>
                  <a:pt x="59085" y="0"/>
                </a:moveTo>
                <a:cubicBezTo>
                  <a:pt x="56348" y="0"/>
                  <a:pt x="53584" y="822"/>
                  <a:pt x="51185" y="2532"/>
                </a:cubicBezTo>
                <a:lnTo>
                  <a:pt x="0" y="38965"/>
                </a:lnTo>
                <a:lnTo>
                  <a:pt x="0" y="156420"/>
                </a:lnTo>
                <a:lnTo>
                  <a:pt x="109799" y="156420"/>
                </a:lnTo>
                <a:lnTo>
                  <a:pt x="143601" y="132358"/>
                </a:lnTo>
                <a:cubicBezTo>
                  <a:pt x="149745" y="127988"/>
                  <a:pt x="151174" y="119475"/>
                  <a:pt x="146804" y="113343"/>
                </a:cubicBezTo>
                <a:lnTo>
                  <a:pt x="70199" y="5723"/>
                </a:lnTo>
                <a:cubicBezTo>
                  <a:pt x="67539" y="1990"/>
                  <a:pt x="63344" y="0"/>
                  <a:pt x="59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715450" y="2571750"/>
            <a:ext cx="29832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715450" y="3210650"/>
            <a:ext cx="2983200" cy="1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A83E">
              <a:alpha val="5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/>
          <p:nvPr/>
        </p:nvSpPr>
        <p:spPr>
          <a:xfrm flipH="1">
            <a:off x="2987350" y="137475"/>
            <a:ext cx="6156650" cy="5006015"/>
          </a:xfrm>
          <a:custGeom>
            <a:avLst/>
            <a:gdLst/>
            <a:ahLst/>
            <a:cxnLst/>
            <a:rect l="l" t="t" r="r" b="b"/>
            <a:pathLst>
              <a:path w="191334" h="155575" extrusionOk="0">
                <a:moveTo>
                  <a:pt x="118313" y="0"/>
                </a:moveTo>
                <a:cubicBezTo>
                  <a:pt x="116208" y="0"/>
                  <a:pt x="114067" y="389"/>
                  <a:pt x="111990" y="1210"/>
                </a:cubicBezTo>
                <a:lnTo>
                  <a:pt x="0" y="45322"/>
                </a:lnTo>
                <a:lnTo>
                  <a:pt x="0" y="155574"/>
                </a:lnTo>
                <a:lnTo>
                  <a:pt x="191333" y="155574"/>
                </a:lnTo>
                <a:lnTo>
                  <a:pt x="134362" y="10937"/>
                </a:lnTo>
                <a:cubicBezTo>
                  <a:pt x="131691" y="4146"/>
                  <a:pt x="125189" y="0"/>
                  <a:pt x="118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4572000" y="1219076"/>
            <a:ext cx="38565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4572000" y="1906674"/>
            <a:ext cx="3856500" cy="8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4572000" y="3748075"/>
            <a:ext cx="3856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450" y="539025"/>
            <a:ext cx="77130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3000"/>
              <a:buFont typeface="Sriracha"/>
              <a:buNone/>
              <a:defRPr sz="3000">
                <a:solidFill>
                  <a:srgbClr val="1A4477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450" y="1310275"/>
            <a:ext cx="77130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477"/>
              </a:buClr>
              <a:buSzPts val="1800"/>
              <a:buFont typeface="Quicksand Light"/>
              <a:buChar char="●"/>
              <a:defRPr sz="1800"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○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■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●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○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■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●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4477"/>
              </a:buClr>
              <a:buSzPts val="1400"/>
              <a:buFont typeface="Quicksand Light"/>
              <a:buChar char="○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A4477"/>
              </a:buClr>
              <a:buSzPts val="1400"/>
              <a:buFont typeface="Quicksand Light"/>
              <a:buChar char="■"/>
              <a:defRPr>
                <a:solidFill>
                  <a:srgbClr val="1A4477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8" r:id="rId5"/>
    <p:sldLayoutId id="2147483662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windon.gov.uk/hearingsupporttea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indon.gov.uk/info/20031/roads_parking_and_transport/332/concessionary_bus_pass_and_travel_vouchers" TargetMode="External"/><Relationship Id="rId5" Type="http://schemas.openxmlformats.org/officeDocument/2006/relationships/hyperlink" Target="mailto:s.bindon@nhs.net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dcs.org.uk/our-services/services-for-deaf-children-and-young-people-8-18/technology-test-driv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rnid.org.uk/information-and-support/technology-and-products/" TargetMode="External"/><Relationship Id="rId12" Type="http://schemas.openxmlformats.org/officeDocument/2006/relationships/hyperlink" Target="https://www.16-25railcard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nevans.co.uk/page/index" TargetMode="External"/><Relationship Id="rId11" Type="http://schemas.openxmlformats.org/officeDocument/2006/relationships/hyperlink" Target="https://www.disabledpersons-railcard.co.uk/" TargetMode="External"/><Relationship Id="rId5" Type="http://schemas.openxmlformats.org/officeDocument/2006/relationships/hyperlink" Target="https://www.gov.uk/government/news/disabled-students-allowances-dsas-whats-available-how-to-apply" TargetMode="External"/><Relationship Id="rId10" Type="http://schemas.openxmlformats.org/officeDocument/2006/relationships/hyperlink" Target="https://www.swindon.gov.uk/info/20031/roads_parking_and_transport/332/concessionary_bus_pass_and_travel_vouchers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rnid.org.uk/information-and-support/technology-and-products/using-your-mobile-or-smartphon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access-to-work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swindonandnorthwiltsdc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dcs.org.uk/documents-and-resources/next-steps-supporting-successful-transitions-into-post-16-education-and-employment-for-deaf-young-people-in-england/" TargetMode="External"/><Relationship Id="rId5" Type="http://schemas.openxmlformats.org/officeDocument/2006/relationships/hyperlink" Target="https://www.citizensadvice.org.uk/law-and-courts/discrimination/what-are-the-different-types-of-discrimination/duty-to-make-reasonable-adjustments-for-disabled-people/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wilkins@swindon.gov.uk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>
            <a:off x="1025001" y="1912450"/>
            <a:ext cx="3237397" cy="194353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1427394" y="2841150"/>
            <a:ext cx="2432611" cy="194353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1165467" y="3769850"/>
            <a:ext cx="2956466" cy="194353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715450" y="4137663"/>
            <a:ext cx="38565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Transition Roadshow</a:t>
            </a:r>
            <a:endParaRPr lang="en" dirty="0" smtClean="0">
              <a:solidFill>
                <a:srgbClr val="1A447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Friday, 24 September 2021</a:t>
            </a:r>
            <a:endParaRPr dirty="0">
              <a:solidFill>
                <a:srgbClr val="1A4477"/>
              </a:solidFill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177361" y="1388829"/>
            <a:ext cx="4976529" cy="27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1A4477"/>
                </a:solidFill>
              </a:rPr>
              <a:t>Hearing Support </a:t>
            </a:r>
            <a:br>
              <a:rPr lang="en" sz="6600" dirty="0" smtClean="0">
                <a:solidFill>
                  <a:srgbClr val="1A4477"/>
                </a:solidFill>
              </a:rPr>
            </a:br>
            <a:r>
              <a:rPr lang="en" sz="6600" dirty="0" smtClean="0">
                <a:solidFill>
                  <a:srgbClr val="1A4477"/>
                </a:solidFill>
              </a:rPr>
              <a:t>Team</a:t>
            </a:r>
            <a:endParaRPr sz="6600" dirty="0">
              <a:solidFill>
                <a:srgbClr val="1A4477"/>
              </a:solidFill>
            </a:endParaRPr>
          </a:p>
        </p:txBody>
      </p:sp>
      <p:sp>
        <p:nvSpPr>
          <p:cNvPr id="126" name="Google Shape;126;p25"/>
          <p:cNvSpPr/>
          <p:nvPr/>
        </p:nvSpPr>
        <p:spPr>
          <a:xfrm rot="-3524697">
            <a:off x="329612" y="2212358"/>
            <a:ext cx="654958" cy="724830"/>
          </a:xfrm>
          <a:custGeom>
            <a:avLst/>
            <a:gdLst/>
            <a:ahLst/>
            <a:cxnLst/>
            <a:rect l="l" t="t" r="r" b="b"/>
            <a:pathLst>
              <a:path w="15850" h="17540" extrusionOk="0">
                <a:moveTo>
                  <a:pt x="8484" y="7308"/>
                </a:moveTo>
                <a:cubicBezTo>
                  <a:pt x="9186" y="7308"/>
                  <a:pt x="9890" y="7403"/>
                  <a:pt x="10569" y="7583"/>
                </a:cubicBezTo>
                <a:cubicBezTo>
                  <a:pt x="11924" y="7932"/>
                  <a:pt x="13852" y="8715"/>
                  <a:pt x="14396" y="10153"/>
                </a:cubicBezTo>
                <a:cubicBezTo>
                  <a:pt x="15108" y="12065"/>
                  <a:pt x="12883" y="12957"/>
                  <a:pt x="11339" y="12957"/>
                </a:cubicBezTo>
                <a:cubicBezTo>
                  <a:pt x="11247" y="12957"/>
                  <a:pt x="11158" y="12953"/>
                  <a:pt x="11072" y="12947"/>
                </a:cubicBezTo>
                <a:cubicBezTo>
                  <a:pt x="9633" y="12821"/>
                  <a:pt x="8124" y="12347"/>
                  <a:pt x="6867" y="11648"/>
                </a:cubicBezTo>
                <a:cubicBezTo>
                  <a:pt x="5638" y="10964"/>
                  <a:pt x="4688" y="9986"/>
                  <a:pt x="4129" y="8840"/>
                </a:cubicBezTo>
                <a:cubicBezTo>
                  <a:pt x="4562" y="8463"/>
                  <a:pt x="5065" y="8156"/>
                  <a:pt x="5610" y="7904"/>
                </a:cubicBezTo>
                <a:cubicBezTo>
                  <a:pt x="6516" y="7496"/>
                  <a:pt x="7498" y="7308"/>
                  <a:pt x="8484" y="7308"/>
                </a:cubicBezTo>
                <a:close/>
                <a:moveTo>
                  <a:pt x="9367" y="1"/>
                </a:moveTo>
                <a:cubicBezTo>
                  <a:pt x="7377" y="1"/>
                  <a:pt x="5401" y="881"/>
                  <a:pt x="4073" y="2582"/>
                </a:cubicBezTo>
                <a:cubicBezTo>
                  <a:pt x="2621" y="4440"/>
                  <a:pt x="2341" y="6689"/>
                  <a:pt x="3054" y="8645"/>
                </a:cubicBezTo>
                <a:cubicBezTo>
                  <a:pt x="1545" y="10195"/>
                  <a:pt x="777" y="12347"/>
                  <a:pt x="1321" y="14470"/>
                </a:cubicBezTo>
                <a:cubicBezTo>
                  <a:pt x="1098" y="14232"/>
                  <a:pt x="861" y="13995"/>
                  <a:pt x="595" y="13799"/>
                </a:cubicBezTo>
                <a:cubicBezTo>
                  <a:pt x="545" y="13762"/>
                  <a:pt x="491" y="13746"/>
                  <a:pt x="439" y="13746"/>
                </a:cubicBezTo>
                <a:cubicBezTo>
                  <a:pt x="212" y="13746"/>
                  <a:pt x="1" y="14042"/>
                  <a:pt x="148" y="14246"/>
                </a:cubicBezTo>
                <a:cubicBezTo>
                  <a:pt x="847" y="15266"/>
                  <a:pt x="1559" y="16174"/>
                  <a:pt x="2062" y="17292"/>
                </a:cubicBezTo>
                <a:cubicBezTo>
                  <a:pt x="2141" y="17465"/>
                  <a:pt x="2295" y="17540"/>
                  <a:pt x="2455" y="17540"/>
                </a:cubicBezTo>
                <a:cubicBezTo>
                  <a:pt x="2720" y="17540"/>
                  <a:pt x="3001" y="17336"/>
                  <a:pt x="2984" y="17040"/>
                </a:cubicBezTo>
                <a:cubicBezTo>
                  <a:pt x="2942" y="15881"/>
                  <a:pt x="3962" y="15350"/>
                  <a:pt x="4786" y="14777"/>
                </a:cubicBezTo>
                <a:cubicBezTo>
                  <a:pt x="5211" y="14482"/>
                  <a:pt x="4967" y="13888"/>
                  <a:pt x="4553" y="13888"/>
                </a:cubicBezTo>
                <a:cubicBezTo>
                  <a:pt x="4477" y="13888"/>
                  <a:pt x="4395" y="13908"/>
                  <a:pt x="4311" y="13953"/>
                </a:cubicBezTo>
                <a:cubicBezTo>
                  <a:pt x="3570" y="14344"/>
                  <a:pt x="2844" y="14861"/>
                  <a:pt x="2411" y="15559"/>
                </a:cubicBezTo>
                <a:cubicBezTo>
                  <a:pt x="1475" y="13450"/>
                  <a:pt x="2006" y="11145"/>
                  <a:pt x="3431" y="9511"/>
                </a:cubicBezTo>
                <a:cubicBezTo>
                  <a:pt x="3962" y="10489"/>
                  <a:pt x="4744" y="11369"/>
                  <a:pt x="5764" y="12039"/>
                </a:cubicBezTo>
                <a:cubicBezTo>
                  <a:pt x="7342" y="13073"/>
                  <a:pt x="9340" y="13743"/>
                  <a:pt x="11226" y="13841"/>
                </a:cubicBezTo>
                <a:cubicBezTo>
                  <a:pt x="11315" y="13846"/>
                  <a:pt x="11406" y="13848"/>
                  <a:pt x="11497" y="13848"/>
                </a:cubicBezTo>
                <a:cubicBezTo>
                  <a:pt x="13088" y="13848"/>
                  <a:pt x="14802" y="13147"/>
                  <a:pt x="15304" y="11508"/>
                </a:cubicBezTo>
                <a:cubicBezTo>
                  <a:pt x="15849" y="9706"/>
                  <a:pt x="14313" y="8268"/>
                  <a:pt x="12874" y="7513"/>
                </a:cubicBezTo>
                <a:cubicBezTo>
                  <a:pt x="11516" y="6804"/>
                  <a:pt x="9989" y="6396"/>
                  <a:pt x="8464" y="6396"/>
                </a:cubicBezTo>
                <a:cubicBezTo>
                  <a:pt x="7887" y="6396"/>
                  <a:pt x="7309" y="6455"/>
                  <a:pt x="6741" y="6577"/>
                </a:cubicBezTo>
                <a:cubicBezTo>
                  <a:pt x="5652" y="6815"/>
                  <a:pt x="4646" y="7318"/>
                  <a:pt x="3794" y="7988"/>
                </a:cubicBezTo>
                <a:cubicBezTo>
                  <a:pt x="3403" y="6647"/>
                  <a:pt x="3529" y="5180"/>
                  <a:pt x="4367" y="3770"/>
                </a:cubicBezTo>
                <a:cubicBezTo>
                  <a:pt x="5497" y="1869"/>
                  <a:pt x="7470" y="892"/>
                  <a:pt x="9483" y="892"/>
                </a:cubicBezTo>
                <a:cubicBezTo>
                  <a:pt x="10829" y="892"/>
                  <a:pt x="12193" y="1329"/>
                  <a:pt x="13335" y="2219"/>
                </a:cubicBezTo>
                <a:cubicBezTo>
                  <a:pt x="13408" y="2275"/>
                  <a:pt x="13487" y="2298"/>
                  <a:pt x="13564" y="2298"/>
                </a:cubicBezTo>
                <a:cubicBezTo>
                  <a:pt x="13853" y="2298"/>
                  <a:pt x="14103" y="1959"/>
                  <a:pt x="13838" y="1716"/>
                </a:cubicBezTo>
                <a:cubicBezTo>
                  <a:pt x="12554" y="562"/>
                  <a:pt x="10956" y="1"/>
                  <a:pt x="9367" y="1"/>
                </a:cubicBezTo>
                <a:close/>
              </a:path>
            </a:pathLst>
          </a:custGeom>
          <a:solidFill>
            <a:srgbClr val="74CB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/>
          <p:nvPr/>
        </p:nvSpPr>
        <p:spPr>
          <a:xfrm rot="7060241">
            <a:off x="4390714" y="3819475"/>
            <a:ext cx="613903" cy="563497"/>
          </a:xfrm>
          <a:custGeom>
            <a:avLst/>
            <a:gdLst/>
            <a:ahLst/>
            <a:cxnLst/>
            <a:rect l="l" t="t" r="r" b="b"/>
            <a:pathLst>
              <a:path w="19767" h="18144" extrusionOk="0">
                <a:moveTo>
                  <a:pt x="12375" y="2473"/>
                </a:moveTo>
                <a:cubicBezTo>
                  <a:pt x="13220" y="2473"/>
                  <a:pt x="14061" y="2600"/>
                  <a:pt x="14877" y="2850"/>
                </a:cubicBezTo>
                <a:cubicBezTo>
                  <a:pt x="14822" y="2850"/>
                  <a:pt x="14780" y="2864"/>
                  <a:pt x="14752" y="2892"/>
                </a:cubicBezTo>
                <a:cubicBezTo>
                  <a:pt x="13865" y="2645"/>
                  <a:pt x="12956" y="2527"/>
                  <a:pt x="12052" y="2527"/>
                </a:cubicBezTo>
                <a:cubicBezTo>
                  <a:pt x="11731" y="2527"/>
                  <a:pt x="11410" y="2542"/>
                  <a:pt x="11092" y="2571"/>
                </a:cubicBezTo>
                <a:cubicBezTo>
                  <a:pt x="11519" y="2505"/>
                  <a:pt x="11948" y="2473"/>
                  <a:pt x="12375" y="2473"/>
                </a:cubicBezTo>
                <a:close/>
                <a:moveTo>
                  <a:pt x="12531" y="3437"/>
                </a:moveTo>
                <a:cubicBezTo>
                  <a:pt x="12782" y="3451"/>
                  <a:pt x="13034" y="3479"/>
                  <a:pt x="13285" y="3521"/>
                </a:cubicBezTo>
                <a:cubicBezTo>
                  <a:pt x="12852" y="3479"/>
                  <a:pt x="12419" y="3451"/>
                  <a:pt x="11986" y="3451"/>
                </a:cubicBezTo>
                <a:cubicBezTo>
                  <a:pt x="12167" y="3437"/>
                  <a:pt x="12349" y="3437"/>
                  <a:pt x="12531" y="3437"/>
                </a:cubicBezTo>
                <a:close/>
                <a:moveTo>
                  <a:pt x="14794" y="3465"/>
                </a:moveTo>
                <a:cubicBezTo>
                  <a:pt x="14933" y="3493"/>
                  <a:pt x="15073" y="3521"/>
                  <a:pt x="15213" y="3563"/>
                </a:cubicBezTo>
                <a:cubicBezTo>
                  <a:pt x="15199" y="3591"/>
                  <a:pt x="15199" y="3633"/>
                  <a:pt x="15185" y="3661"/>
                </a:cubicBezTo>
                <a:cubicBezTo>
                  <a:pt x="15059" y="3591"/>
                  <a:pt x="14919" y="3521"/>
                  <a:pt x="14794" y="3465"/>
                </a:cubicBezTo>
                <a:close/>
                <a:moveTo>
                  <a:pt x="10435" y="3842"/>
                </a:moveTo>
                <a:lnTo>
                  <a:pt x="10435" y="3842"/>
                </a:lnTo>
                <a:cubicBezTo>
                  <a:pt x="9709" y="3968"/>
                  <a:pt x="8997" y="4177"/>
                  <a:pt x="8326" y="4485"/>
                </a:cubicBezTo>
                <a:cubicBezTo>
                  <a:pt x="8843" y="4247"/>
                  <a:pt x="9374" y="4038"/>
                  <a:pt x="9918" y="3870"/>
                </a:cubicBezTo>
                <a:lnTo>
                  <a:pt x="10016" y="3870"/>
                </a:lnTo>
                <a:cubicBezTo>
                  <a:pt x="10156" y="3856"/>
                  <a:pt x="10296" y="3856"/>
                  <a:pt x="10435" y="3842"/>
                </a:cubicBezTo>
                <a:close/>
                <a:moveTo>
                  <a:pt x="16288" y="4485"/>
                </a:moveTo>
                <a:cubicBezTo>
                  <a:pt x="16414" y="4499"/>
                  <a:pt x="16540" y="4499"/>
                  <a:pt x="16665" y="4513"/>
                </a:cubicBezTo>
                <a:cubicBezTo>
                  <a:pt x="16638" y="4513"/>
                  <a:pt x="16610" y="4527"/>
                  <a:pt x="16596" y="4527"/>
                </a:cubicBezTo>
                <a:cubicBezTo>
                  <a:pt x="16484" y="4527"/>
                  <a:pt x="16358" y="4541"/>
                  <a:pt x="16246" y="4541"/>
                </a:cubicBezTo>
                <a:cubicBezTo>
                  <a:pt x="16274" y="4527"/>
                  <a:pt x="16288" y="4513"/>
                  <a:pt x="16288" y="4485"/>
                </a:cubicBezTo>
                <a:close/>
                <a:moveTo>
                  <a:pt x="15799" y="4471"/>
                </a:moveTo>
                <a:cubicBezTo>
                  <a:pt x="15869" y="4499"/>
                  <a:pt x="15939" y="4527"/>
                  <a:pt x="16023" y="4569"/>
                </a:cubicBezTo>
                <a:cubicBezTo>
                  <a:pt x="15925" y="4569"/>
                  <a:pt x="15841" y="4583"/>
                  <a:pt x="15744" y="4596"/>
                </a:cubicBezTo>
                <a:cubicBezTo>
                  <a:pt x="15758" y="4555"/>
                  <a:pt x="15785" y="4513"/>
                  <a:pt x="15799" y="4471"/>
                </a:cubicBezTo>
                <a:close/>
                <a:moveTo>
                  <a:pt x="12044" y="2890"/>
                </a:moveTo>
                <a:cubicBezTo>
                  <a:pt x="12542" y="2890"/>
                  <a:pt x="13042" y="2927"/>
                  <a:pt x="13536" y="3004"/>
                </a:cubicBezTo>
                <a:cubicBezTo>
                  <a:pt x="13448" y="3002"/>
                  <a:pt x="13359" y="3001"/>
                  <a:pt x="13271" y="3001"/>
                </a:cubicBezTo>
                <a:cubicBezTo>
                  <a:pt x="12828" y="3001"/>
                  <a:pt x="12384" y="3030"/>
                  <a:pt x="11930" y="3088"/>
                </a:cubicBezTo>
                <a:cubicBezTo>
                  <a:pt x="10994" y="3102"/>
                  <a:pt x="10058" y="3283"/>
                  <a:pt x="9164" y="3605"/>
                </a:cubicBezTo>
                <a:cubicBezTo>
                  <a:pt x="8102" y="3758"/>
                  <a:pt x="7111" y="4108"/>
                  <a:pt x="6231" y="4680"/>
                </a:cubicBezTo>
                <a:cubicBezTo>
                  <a:pt x="7950" y="3523"/>
                  <a:pt x="9994" y="2890"/>
                  <a:pt x="12044" y="2890"/>
                </a:cubicBezTo>
                <a:close/>
                <a:moveTo>
                  <a:pt x="19138" y="5071"/>
                </a:moveTo>
                <a:cubicBezTo>
                  <a:pt x="19180" y="5113"/>
                  <a:pt x="19222" y="5141"/>
                  <a:pt x="19264" y="5183"/>
                </a:cubicBezTo>
                <a:cubicBezTo>
                  <a:pt x="18928" y="5211"/>
                  <a:pt x="18579" y="5253"/>
                  <a:pt x="18244" y="5295"/>
                </a:cubicBezTo>
                <a:cubicBezTo>
                  <a:pt x="18537" y="5225"/>
                  <a:pt x="18831" y="5155"/>
                  <a:pt x="19138" y="5071"/>
                </a:cubicBezTo>
                <a:close/>
                <a:moveTo>
                  <a:pt x="5770" y="5002"/>
                </a:moveTo>
                <a:lnTo>
                  <a:pt x="5770" y="5002"/>
                </a:lnTo>
                <a:cubicBezTo>
                  <a:pt x="5448" y="5253"/>
                  <a:pt x="5141" y="5532"/>
                  <a:pt x="4848" y="5854"/>
                </a:cubicBezTo>
                <a:cubicBezTo>
                  <a:pt x="4387" y="6357"/>
                  <a:pt x="3982" y="6929"/>
                  <a:pt x="3632" y="7544"/>
                </a:cubicBezTo>
                <a:cubicBezTo>
                  <a:pt x="3618" y="7572"/>
                  <a:pt x="3604" y="7600"/>
                  <a:pt x="3591" y="7614"/>
                </a:cubicBezTo>
                <a:cubicBezTo>
                  <a:pt x="3437" y="7809"/>
                  <a:pt x="3297" y="7991"/>
                  <a:pt x="3157" y="8187"/>
                </a:cubicBezTo>
                <a:cubicBezTo>
                  <a:pt x="3465" y="7572"/>
                  <a:pt x="3800" y="6985"/>
                  <a:pt x="4191" y="6440"/>
                </a:cubicBezTo>
                <a:cubicBezTo>
                  <a:pt x="4359" y="6259"/>
                  <a:pt x="4540" y="6077"/>
                  <a:pt x="4722" y="5896"/>
                </a:cubicBezTo>
                <a:cubicBezTo>
                  <a:pt x="5043" y="5574"/>
                  <a:pt x="5393" y="5281"/>
                  <a:pt x="5770" y="5002"/>
                </a:cubicBezTo>
                <a:close/>
                <a:moveTo>
                  <a:pt x="7893" y="4680"/>
                </a:moveTo>
                <a:cubicBezTo>
                  <a:pt x="6985" y="5155"/>
                  <a:pt x="6147" y="5798"/>
                  <a:pt x="5448" y="6650"/>
                </a:cubicBezTo>
                <a:cubicBezTo>
                  <a:pt x="4750" y="7502"/>
                  <a:pt x="4177" y="8480"/>
                  <a:pt x="3688" y="9500"/>
                </a:cubicBezTo>
                <a:cubicBezTo>
                  <a:pt x="4149" y="8368"/>
                  <a:pt x="4792" y="7292"/>
                  <a:pt x="5658" y="6343"/>
                </a:cubicBezTo>
                <a:cubicBezTo>
                  <a:pt x="5979" y="5979"/>
                  <a:pt x="6328" y="5644"/>
                  <a:pt x="6706" y="5337"/>
                </a:cubicBezTo>
                <a:cubicBezTo>
                  <a:pt x="7097" y="5099"/>
                  <a:pt x="7488" y="4890"/>
                  <a:pt x="7893" y="4680"/>
                </a:cubicBezTo>
                <a:close/>
                <a:moveTo>
                  <a:pt x="5015" y="6594"/>
                </a:moveTo>
                <a:cubicBezTo>
                  <a:pt x="3702" y="8242"/>
                  <a:pt x="2948" y="10184"/>
                  <a:pt x="2655" y="12210"/>
                </a:cubicBezTo>
                <a:cubicBezTo>
                  <a:pt x="2599" y="12405"/>
                  <a:pt x="2543" y="12615"/>
                  <a:pt x="2501" y="12810"/>
                </a:cubicBezTo>
                <a:cubicBezTo>
                  <a:pt x="2613" y="11036"/>
                  <a:pt x="3074" y="9262"/>
                  <a:pt x="3898" y="7781"/>
                </a:cubicBezTo>
                <a:cubicBezTo>
                  <a:pt x="3940" y="7712"/>
                  <a:pt x="3982" y="7656"/>
                  <a:pt x="4024" y="7600"/>
                </a:cubicBezTo>
                <a:cubicBezTo>
                  <a:pt x="4261" y="7320"/>
                  <a:pt x="4526" y="7041"/>
                  <a:pt x="4792" y="6790"/>
                </a:cubicBezTo>
                <a:cubicBezTo>
                  <a:pt x="4862" y="6734"/>
                  <a:pt x="4932" y="6664"/>
                  <a:pt x="5015" y="6594"/>
                </a:cubicBezTo>
                <a:close/>
                <a:moveTo>
                  <a:pt x="2431" y="10841"/>
                </a:moveTo>
                <a:cubicBezTo>
                  <a:pt x="2138" y="12238"/>
                  <a:pt x="2068" y="13690"/>
                  <a:pt x="2208" y="15073"/>
                </a:cubicBezTo>
                <a:cubicBezTo>
                  <a:pt x="2222" y="15506"/>
                  <a:pt x="2263" y="15939"/>
                  <a:pt x="2361" y="16372"/>
                </a:cubicBezTo>
                <a:cubicBezTo>
                  <a:pt x="1900" y="14556"/>
                  <a:pt x="1928" y="12629"/>
                  <a:pt x="2431" y="10841"/>
                </a:cubicBezTo>
                <a:close/>
                <a:moveTo>
                  <a:pt x="2557" y="8759"/>
                </a:moveTo>
                <a:lnTo>
                  <a:pt x="2557" y="8759"/>
                </a:lnTo>
                <a:cubicBezTo>
                  <a:pt x="2124" y="9779"/>
                  <a:pt x="1789" y="10827"/>
                  <a:pt x="1495" y="11860"/>
                </a:cubicBezTo>
                <a:cubicBezTo>
                  <a:pt x="1076" y="13271"/>
                  <a:pt x="755" y="14780"/>
                  <a:pt x="992" y="16219"/>
                </a:cubicBezTo>
                <a:cubicBezTo>
                  <a:pt x="992" y="16400"/>
                  <a:pt x="992" y="16568"/>
                  <a:pt x="1006" y="16749"/>
                </a:cubicBezTo>
                <a:cubicBezTo>
                  <a:pt x="503" y="14975"/>
                  <a:pt x="964" y="12852"/>
                  <a:pt x="1509" y="11176"/>
                </a:cubicBezTo>
                <a:cubicBezTo>
                  <a:pt x="1789" y="10338"/>
                  <a:pt x="2138" y="9528"/>
                  <a:pt x="2557" y="8759"/>
                </a:cubicBezTo>
                <a:close/>
                <a:moveTo>
                  <a:pt x="15918" y="1"/>
                </a:moveTo>
                <a:cubicBezTo>
                  <a:pt x="15806" y="1"/>
                  <a:pt x="15685" y="141"/>
                  <a:pt x="15758" y="266"/>
                </a:cubicBezTo>
                <a:cubicBezTo>
                  <a:pt x="15785" y="308"/>
                  <a:pt x="15813" y="364"/>
                  <a:pt x="15841" y="406"/>
                </a:cubicBezTo>
                <a:cubicBezTo>
                  <a:pt x="15730" y="434"/>
                  <a:pt x="15646" y="587"/>
                  <a:pt x="15744" y="713"/>
                </a:cubicBezTo>
                <a:cubicBezTo>
                  <a:pt x="15744" y="713"/>
                  <a:pt x="15758" y="727"/>
                  <a:pt x="15758" y="727"/>
                </a:cubicBezTo>
                <a:cubicBezTo>
                  <a:pt x="15674" y="727"/>
                  <a:pt x="15604" y="783"/>
                  <a:pt x="15590" y="895"/>
                </a:cubicBezTo>
                <a:cubicBezTo>
                  <a:pt x="15534" y="1286"/>
                  <a:pt x="15506" y="1663"/>
                  <a:pt x="15464" y="2054"/>
                </a:cubicBezTo>
                <a:cubicBezTo>
                  <a:pt x="15455" y="2052"/>
                  <a:pt x="15446" y="2051"/>
                  <a:pt x="15437" y="2051"/>
                </a:cubicBezTo>
                <a:cubicBezTo>
                  <a:pt x="15307" y="2051"/>
                  <a:pt x="15194" y="2229"/>
                  <a:pt x="15324" y="2334"/>
                </a:cubicBezTo>
                <a:cubicBezTo>
                  <a:pt x="15366" y="2375"/>
                  <a:pt x="15408" y="2403"/>
                  <a:pt x="15436" y="2431"/>
                </a:cubicBezTo>
                <a:cubicBezTo>
                  <a:pt x="15436" y="2515"/>
                  <a:pt x="15436" y="2585"/>
                  <a:pt x="15422" y="2669"/>
                </a:cubicBezTo>
                <a:cubicBezTo>
                  <a:pt x="14453" y="2303"/>
                  <a:pt x="13429" y="2114"/>
                  <a:pt x="12399" y="2114"/>
                </a:cubicBezTo>
                <a:cubicBezTo>
                  <a:pt x="11620" y="2114"/>
                  <a:pt x="10837" y="2222"/>
                  <a:pt x="10072" y="2445"/>
                </a:cubicBezTo>
                <a:cubicBezTo>
                  <a:pt x="7935" y="3060"/>
                  <a:pt x="5658" y="4135"/>
                  <a:pt x="4233" y="5882"/>
                </a:cubicBezTo>
                <a:cubicBezTo>
                  <a:pt x="4205" y="5910"/>
                  <a:pt x="4191" y="5924"/>
                  <a:pt x="4177" y="5951"/>
                </a:cubicBezTo>
                <a:cubicBezTo>
                  <a:pt x="2766" y="7432"/>
                  <a:pt x="1747" y="9262"/>
                  <a:pt x="1146" y="11218"/>
                </a:cubicBezTo>
                <a:cubicBezTo>
                  <a:pt x="503" y="13271"/>
                  <a:pt x="0" y="15925"/>
                  <a:pt x="1118" y="17881"/>
                </a:cubicBezTo>
                <a:cubicBezTo>
                  <a:pt x="1152" y="17943"/>
                  <a:pt x="1200" y="17970"/>
                  <a:pt x="1248" y="17970"/>
                </a:cubicBezTo>
                <a:cubicBezTo>
                  <a:pt x="1340" y="17970"/>
                  <a:pt x="1430" y="17874"/>
                  <a:pt x="1411" y="17755"/>
                </a:cubicBezTo>
                <a:cubicBezTo>
                  <a:pt x="1411" y="17671"/>
                  <a:pt x="1397" y="17588"/>
                  <a:pt x="1383" y="17504"/>
                </a:cubicBezTo>
                <a:lnTo>
                  <a:pt x="1383" y="17504"/>
                </a:lnTo>
                <a:cubicBezTo>
                  <a:pt x="1467" y="17699"/>
                  <a:pt x="1565" y="17881"/>
                  <a:pt x="1691" y="18077"/>
                </a:cubicBezTo>
                <a:cubicBezTo>
                  <a:pt x="1719" y="18123"/>
                  <a:pt x="1764" y="18143"/>
                  <a:pt x="1809" y="18143"/>
                </a:cubicBezTo>
                <a:cubicBezTo>
                  <a:pt x="1900" y="18143"/>
                  <a:pt x="1993" y="18063"/>
                  <a:pt x="1956" y="17951"/>
                </a:cubicBezTo>
                <a:cubicBezTo>
                  <a:pt x="1830" y="17476"/>
                  <a:pt x="1733" y="17001"/>
                  <a:pt x="1663" y="16512"/>
                </a:cubicBezTo>
                <a:lnTo>
                  <a:pt x="1663" y="16512"/>
                </a:lnTo>
                <a:cubicBezTo>
                  <a:pt x="1844" y="17029"/>
                  <a:pt x="2096" y="17518"/>
                  <a:pt x="2403" y="17993"/>
                </a:cubicBezTo>
                <a:cubicBezTo>
                  <a:pt x="2437" y="18038"/>
                  <a:pt x="2488" y="18058"/>
                  <a:pt x="2538" y="18058"/>
                </a:cubicBezTo>
                <a:cubicBezTo>
                  <a:pt x="2610" y="18058"/>
                  <a:pt x="2680" y="18017"/>
                  <a:pt x="2696" y="17951"/>
                </a:cubicBezTo>
                <a:cubicBezTo>
                  <a:pt x="2780" y="17937"/>
                  <a:pt x="2850" y="17853"/>
                  <a:pt x="2808" y="17755"/>
                </a:cubicBezTo>
                <a:cubicBezTo>
                  <a:pt x="2766" y="17630"/>
                  <a:pt x="2710" y="17504"/>
                  <a:pt x="2669" y="17392"/>
                </a:cubicBezTo>
                <a:lnTo>
                  <a:pt x="2669" y="17392"/>
                </a:lnTo>
                <a:cubicBezTo>
                  <a:pt x="2710" y="17476"/>
                  <a:pt x="2738" y="17574"/>
                  <a:pt x="2780" y="17657"/>
                </a:cubicBezTo>
                <a:cubicBezTo>
                  <a:pt x="2808" y="17713"/>
                  <a:pt x="2850" y="17727"/>
                  <a:pt x="2892" y="17741"/>
                </a:cubicBezTo>
                <a:cubicBezTo>
                  <a:pt x="2906" y="17755"/>
                  <a:pt x="2906" y="17783"/>
                  <a:pt x="2906" y="17797"/>
                </a:cubicBezTo>
                <a:cubicBezTo>
                  <a:pt x="2922" y="17857"/>
                  <a:pt x="2967" y="17883"/>
                  <a:pt x="3013" y="17883"/>
                </a:cubicBezTo>
                <a:cubicBezTo>
                  <a:pt x="3084" y="17883"/>
                  <a:pt x="3160" y="17821"/>
                  <a:pt x="3143" y="17727"/>
                </a:cubicBezTo>
                <a:cubicBezTo>
                  <a:pt x="2794" y="15953"/>
                  <a:pt x="2710" y="14109"/>
                  <a:pt x="2962" y="12335"/>
                </a:cubicBezTo>
                <a:cubicBezTo>
                  <a:pt x="3018" y="12112"/>
                  <a:pt x="3088" y="11888"/>
                  <a:pt x="3171" y="11679"/>
                </a:cubicBezTo>
                <a:cubicBezTo>
                  <a:pt x="3786" y="9919"/>
                  <a:pt x="4624" y="8089"/>
                  <a:pt x="5853" y="6664"/>
                </a:cubicBezTo>
                <a:cubicBezTo>
                  <a:pt x="7516" y="4769"/>
                  <a:pt x="9881" y="4017"/>
                  <a:pt x="12294" y="4017"/>
                </a:cubicBezTo>
                <a:cubicBezTo>
                  <a:pt x="12923" y="4017"/>
                  <a:pt x="13555" y="4068"/>
                  <a:pt x="14179" y="4163"/>
                </a:cubicBezTo>
                <a:cubicBezTo>
                  <a:pt x="14193" y="4219"/>
                  <a:pt x="14249" y="4275"/>
                  <a:pt x="14319" y="4275"/>
                </a:cubicBezTo>
                <a:lnTo>
                  <a:pt x="14430" y="4275"/>
                </a:lnTo>
                <a:cubicBezTo>
                  <a:pt x="14444" y="4317"/>
                  <a:pt x="14486" y="4359"/>
                  <a:pt x="14556" y="4359"/>
                </a:cubicBezTo>
                <a:cubicBezTo>
                  <a:pt x="14626" y="4359"/>
                  <a:pt x="14710" y="4373"/>
                  <a:pt x="14794" y="4373"/>
                </a:cubicBezTo>
                <a:cubicBezTo>
                  <a:pt x="14668" y="4555"/>
                  <a:pt x="14556" y="4736"/>
                  <a:pt x="14444" y="4918"/>
                </a:cubicBezTo>
                <a:cubicBezTo>
                  <a:pt x="14333" y="4932"/>
                  <a:pt x="14207" y="4946"/>
                  <a:pt x="14095" y="4974"/>
                </a:cubicBezTo>
                <a:cubicBezTo>
                  <a:pt x="13935" y="5000"/>
                  <a:pt x="13966" y="5269"/>
                  <a:pt x="14115" y="5269"/>
                </a:cubicBezTo>
                <a:cubicBezTo>
                  <a:pt x="14122" y="5269"/>
                  <a:pt x="14130" y="5268"/>
                  <a:pt x="14137" y="5267"/>
                </a:cubicBezTo>
                <a:cubicBezTo>
                  <a:pt x="14165" y="5267"/>
                  <a:pt x="14193" y="5267"/>
                  <a:pt x="14221" y="5253"/>
                </a:cubicBezTo>
                <a:lnTo>
                  <a:pt x="14221" y="5253"/>
                </a:lnTo>
                <a:cubicBezTo>
                  <a:pt x="14207" y="5281"/>
                  <a:pt x="14193" y="5295"/>
                  <a:pt x="14193" y="5309"/>
                </a:cubicBezTo>
                <a:cubicBezTo>
                  <a:pt x="14123" y="5337"/>
                  <a:pt x="14053" y="5365"/>
                  <a:pt x="13983" y="5393"/>
                </a:cubicBezTo>
                <a:lnTo>
                  <a:pt x="13942" y="5393"/>
                </a:lnTo>
                <a:cubicBezTo>
                  <a:pt x="13736" y="5420"/>
                  <a:pt x="13719" y="5728"/>
                  <a:pt x="13928" y="5728"/>
                </a:cubicBezTo>
                <a:cubicBezTo>
                  <a:pt x="13932" y="5728"/>
                  <a:pt x="13937" y="5728"/>
                  <a:pt x="13942" y="5728"/>
                </a:cubicBezTo>
                <a:cubicBezTo>
                  <a:pt x="13942" y="5742"/>
                  <a:pt x="13942" y="5756"/>
                  <a:pt x="13942" y="5770"/>
                </a:cubicBezTo>
                <a:cubicBezTo>
                  <a:pt x="13888" y="5876"/>
                  <a:pt x="13924" y="6008"/>
                  <a:pt x="14060" y="6008"/>
                </a:cubicBezTo>
                <a:cubicBezTo>
                  <a:pt x="14067" y="6008"/>
                  <a:pt x="14074" y="6008"/>
                  <a:pt x="14081" y="6007"/>
                </a:cubicBezTo>
                <a:cubicBezTo>
                  <a:pt x="14305" y="5993"/>
                  <a:pt x="14542" y="5965"/>
                  <a:pt x="14766" y="5951"/>
                </a:cubicBezTo>
                <a:cubicBezTo>
                  <a:pt x="14888" y="5955"/>
                  <a:pt x="15009" y="5956"/>
                  <a:pt x="15131" y="5956"/>
                </a:cubicBezTo>
                <a:cubicBezTo>
                  <a:pt x="16572" y="5956"/>
                  <a:pt x="18002" y="5736"/>
                  <a:pt x="19431" y="5504"/>
                </a:cubicBezTo>
                <a:cubicBezTo>
                  <a:pt x="19515" y="5490"/>
                  <a:pt x="19543" y="5421"/>
                  <a:pt x="19543" y="5337"/>
                </a:cubicBezTo>
                <a:cubicBezTo>
                  <a:pt x="19669" y="5323"/>
                  <a:pt x="19753" y="5169"/>
                  <a:pt x="19641" y="5057"/>
                </a:cubicBezTo>
                <a:cubicBezTo>
                  <a:pt x="19613" y="5016"/>
                  <a:pt x="19585" y="4974"/>
                  <a:pt x="19543" y="4932"/>
                </a:cubicBezTo>
                <a:cubicBezTo>
                  <a:pt x="19669" y="4932"/>
                  <a:pt x="19767" y="4764"/>
                  <a:pt x="19669" y="4638"/>
                </a:cubicBezTo>
                <a:cubicBezTo>
                  <a:pt x="18677" y="3395"/>
                  <a:pt x="17685" y="2138"/>
                  <a:pt x="16693" y="895"/>
                </a:cubicBezTo>
                <a:cubicBezTo>
                  <a:pt x="16610" y="783"/>
                  <a:pt x="16526" y="685"/>
                  <a:pt x="16456" y="573"/>
                </a:cubicBezTo>
                <a:cubicBezTo>
                  <a:pt x="16442" y="559"/>
                  <a:pt x="16414" y="532"/>
                  <a:pt x="16400" y="532"/>
                </a:cubicBezTo>
                <a:cubicBezTo>
                  <a:pt x="16274" y="364"/>
                  <a:pt x="16149" y="210"/>
                  <a:pt x="16023" y="57"/>
                </a:cubicBezTo>
                <a:cubicBezTo>
                  <a:pt x="15994" y="17"/>
                  <a:pt x="15957" y="1"/>
                  <a:pt x="15918" y="1"/>
                </a:cubicBezTo>
                <a:close/>
              </a:path>
            </a:pathLst>
          </a:custGeom>
          <a:solidFill>
            <a:srgbClr val="74CB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S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SB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2"/>
          <p:cNvSpPr txBox="1"/>
          <p:nvPr/>
        </p:nvSpPr>
        <p:spPr>
          <a:xfrm>
            <a:off x="4572000" y="4403175"/>
            <a:ext cx="38565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attribution.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1106450" y="1017825"/>
            <a:ext cx="6245326" cy="5183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Can you all turn on the subtitle facility on Teams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2" y="1522046"/>
            <a:ext cx="4611694" cy="34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838000" y="795484"/>
            <a:ext cx="3417008" cy="176795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1709" y="417565"/>
            <a:ext cx="7511986" cy="4076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smtClean="0"/>
              <a:t>What </a:t>
            </a:r>
            <a:r>
              <a:rPr lang="en" smtClean="0"/>
              <a:t>we do….. </a:t>
            </a:r>
            <a:r>
              <a:rPr lang="en" dirty="0" smtClean="0"/>
              <a:t>the Hearing Support Team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dirty="0"/>
          </a:p>
        </p:txBody>
      </p:sp>
      <p:grpSp>
        <p:nvGrpSpPr>
          <p:cNvPr id="242" name="Google Shape;242;p30"/>
          <p:cNvGrpSpPr/>
          <p:nvPr/>
        </p:nvGrpSpPr>
        <p:grpSpPr>
          <a:xfrm rot="1413234">
            <a:off x="8030572" y="-18576"/>
            <a:ext cx="795756" cy="836606"/>
            <a:chOff x="19050" y="4939475"/>
            <a:chExt cx="1386800" cy="1458225"/>
          </a:xfrm>
        </p:grpSpPr>
        <p:sp>
          <p:nvSpPr>
            <p:cNvPr id="243" name="Google Shape;243;p30"/>
            <p:cNvSpPr/>
            <p:nvPr/>
          </p:nvSpPr>
          <p:spPr>
            <a:xfrm>
              <a:off x="519400" y="4939475"/>
              <a:ext cx="886450" cy="1179300"/>
            </a:xfrm>
            <a:custGeom>
              <a:avLst/>
              <a:gdLst/>
              <a:ahLst/>
              <a:cxnLst/>
              <a:rect l="l" t="t" r="r" b="b"/>
              <a:pathLst>
                <a:path w="35458" h="47172" extrusionOk="0">
                  <a:moveTo>
                    <a:pt x="34621" y="1897"/>
                  </a:moveTo>
                  <a:cubicBezTo>
                    <a:pt x="34619" y="1903"/>
                    <a:pt x="34616" y="1910"/>
                    <a:pt x="34613" y="1916"/>
                  </a:cubicBezTo>
                  <a:lnTo>
                    <a:pt x="34613" y="1916"/>
                  </a:lnTo>
                  <a:cubicBezTo>
                    <a:pt x="34613" y="1916"/>
                    <a:pt x="34613" y="1916"/>
                    <a:pt x="34613" y="1916"/>
                  </a:cubicBezTo>
                  <a:lnTo>
                    <a:pt x="34613" y="1916"/>
                  </a:lnTo>
                  <a:cubicBezTo>
                    <a:pt x="34615" y="1910"/>
                    <a:pt x="34618" y="1904"/>
                    <a:pt x="34621" y="1897"/>
                  </a:cubicBezTo>
                  <a:close/>
                  <a:moveTo>
                    <a:pt x="34314" y="3475"/>
                  </a:moveTo>
                  <a:lnTo>
                    <a:pt x="34314" y="3475"/>
                  </a:lnTo>
                  <a:cubicBezTo>
                    <a:pt x="34319" y="3480"/>
                    <a:pt x="34321" y="3486"/>
                    <a:pt x="34324" y="3492"/>
                  </a:cubicBezTo>
                  <a:lnTo>
                    <a:pt x="34324" y="3492"/>
                  </a:lnTo>
                  <a:cubicBezTo>
                    <a:pt x="34321" y="3493"/>
                    <a:pt x="34318" y="3494"/>
                    <a:pt x="34315" y="3495"/>
                  </a:cubicBezTo>
                  <a:lnTo>
                    <a:pt x="34315" y="3495"/>
                  </a:lnTo>
                  <a:cubicBezTo>
                    <a:pt x="34315" y="3488"/>
                    <a:pt x="34314" y="3482"/>
                    <a:pt x="34314" y="3475"/>
                  </a:cubicBezTo>
                  <a:close/>
                  <a:moveTo>
                    <a:pt x="33969" y="1439"/>
                  </a:moveTo>
                  <a:lnTo>
                    <a:pt x="34017" y="1463"/>
                  </a:lnTo>
                  <a:lnTo>
                    <a:pt x="33969" y="1463"/>
                  </a:lnTo>
                  <a:cubicBezTo>
                    <a:pt x="34005" y="1546"/>
                    <a:pt x="34100" y="1654"/>
                    <a:pt x="34076" y="1701"/>
                  </a:cubicBezTo>
                  <a:cubicBezTo>
                    <a:pt x="34005" y="1880"/>
                    <a:pt x="33898" y="2046"/>
                    <a:pt x="33778" y="2213"/>
                  </a:cubicBezTo>
                  <a:cubicBezTo>
                    <a:pt x="32326" y="4404"/>
                    <a:pt x="30933" y="6630"/>
                    <a:pt x="29409" y="8762"/>
                  </a:cubicBezTo>
                  <a:cubicBezTo>
                    <a:pt x="26456" y="12917"/>
                    <a:pt x="23765" y="17239"/>
                    <a:pt x="20848" y="21418"/>
                  </a:cubicBezTo>
                  <a:cubicBezTo>
                    <a:pt x="18372" y="24966"/>
                    <a:pt x="16002" y="28597"/>
                    <a:pt x="13597" y="32205"/>
                  </a:cubicBezTo>
                  <a:cubicBezTo>
                    <a:pt x="12788" y="33443"/>
                    <a:pt x="11954" y="34658"/>
                    <a:pt x="11133" y="35884"/>
                  </a:cubicBezTo>
                  <a:cubicBezTo>
                    <a:pt x="10755" y="36447"/>
                    <a:pt x="10672" y="36618"/>
                    <a:pt x="10431" y="36618"/>
                  </a:cubicBezTo>
                  <a:cubicBezTo>
                    <a:pt x="10284" y="36618"/>
                    <a:pt x="10080" y="36556"/>
                    <a:pt x="9716" y="36479"/>
                  </a:cubicBezTo>
                  <a:cubicBezTo>
                    <a:pt x="7025" y="35908"/>
                    <a:pt x="4334" y="35312"/>
                    <a:pt x="1632" y="34717"/>
                  </a:cubicBezTo>
                  <a:cubicBezTo>
                    <a:pt x="1358" y="34658"/>
                    <a:pt x="1048" y="34646"/>
                    <a:pt x="751" y="34408"/>
                  </a:cubicBezTo>
                  <a:cubicBezTo>
                    <a:pt x="846" y="34193"/>
                    <a:pt x="1036" y="34027"/>
                    <a:pt x="1215" y="33860"/>
                  </a:cubicBezTo>
                  <a:cubicBezTo>
                    <a:pt x="2358" y="32765"/>
                    <a:pt x="3513" y="31693"/>
                    <a:pt x="4620" y="30586"/>
                  </a:cubicBezTo>
                  <a:cubicBezTo>
                    <a:pt x="6287" y="28907"/>
                    <a:pt x="7894" y="27169"/>
                    <a:pt x="9585" y="25514"/>
                  </a:cubicBezTo>
                  <a:cubicBezTo>
                    <a:pt x="12300" y="22835"/>
                    <a:pt x="15074" y="20227"/>
                    <a:pt x="17788" y="17560"/>
                  </a:cubicBezTo>
                  <a:cubicBezTo>
                    <a:pt x="21039" y="14358"/>
                    <a:pt x="24253" y="11119"/>
                    <a:pt x="27504" y="7904"/>
                  </a:cubicBezTo>
                  <a:cubicBezTo>
                    <a:pt x="29504" y="5916"/>
                    <a:pt x="31528" y="3940"/>
                    <a:pt x="33540" y="1963"/>
                  </a:cubicBezTo>
                  <a:cubicBezTo>
                    <a:pt x="33695" y="1796"/>
                    <a:pt x="33826" y="1606"/>
                    <a:pt x="33969" y="1439"/>
                  </a:cubicBezTo>
                  <a:close/>
                  <a:moveTo>
                    <a:pt x="34315" y="3508"/>
                  </a:moveTo>
                  <a:lnTo>
                    <a:pt x="34315" y="3508"/>
                  </a:lnTo>
                  <a:cubicBezTo>
                    <a:pt x="34483" y="3626"/>
                    <a:pt x="34528" y="3802"/>
                    <a:pt x="34505" y="4011"/>
                  </a:cubicBezTo>
                  <a:cubicBezTo>
                    <a:pt x="34421" y="4594"/>
                    <a:pt x="34362" y="5190"/>
                    <a:pt x="34279" y="5773"/>
                  </a:cubicBezTo>
                  <a:cubicBezTo>
                    <a:pt x="33778" y="9214"/>
                    <a:pt x="33255" y="12655"/>
                    <a:pt x="32778" y="16108"/>
                  </a:cubicBezTo>
                  <a:cubicBezTo>
                    <a:pt x="32481" y="18227"/>
                    <a:pt x="32266" y="20346"/>
                    <a:pt x="31981" y="22466"/>
                  </a:cubicBezTo>
                  <a:cubicBezTo>
                    <a:pt x="31492" y="26109"/>
                    <a:pt x="30980" y="29752"/>
                    <a:pt x="30480" y="33407"/>
                  </a:cubicBezTo>
                  <a:cubicBezTo>
                    <a:pt x="30195" y="35551"/>
                    <a:pt x="29921" y="37706"/>
                    <a:pt x="29623" y="39849"/>
                  </a:cubicBezTo>
                  <a:cubicBezTo>
                    <a:pt x="29587" y="40170"/>
                    <a:pt x="29516" y="40492"/>
                    <a:pt x="29456" y="40861"/>
                  </a:cubicBezTo>
                  <a:cubicBezTo>
                    <a:pt x="25706" y="40444"/>
                    <a:pt x="22217" y="39111"/>
                    <a:pt x="18610" y="38408"/>
                  </a:cubicBezTo>
                  <a:cubicBezTo>
                    <a:pt x="18491" y="38087"/>
                    <a:pt x="18669" y="37860"/>
                    <a:pt x="18777" y="37634"/>
                  </a:cubicBezTo>
                  <a:cubicBezTo>
                    <a:pt x="20372" y="34146"/>
                    <a:pt x="21932" y="30621"/>
                    <a:pt x="23575" y="27157"/>
                  </a:cubicBezTo>
                  <a:cubicBezTo>
                    <a:pt x="25492" y="23120"/>
                    <a:pt x="27361" y="19060"/>
                    <a:pt x="29171" y="14977"/>
                  </a:cubicBezTo>
                  <a:cubicBezTo>
                    <a:pt x="30730" y="11464"/>
                    <a:pt x="32362" y="7976"/>
                    <a:pt x="33957" y="4475"/>
                  </a:cubicBezTo>
                  <a:cubicBezTo>
                    <a:pt x="34096" y="4163"/>
                    <a:pt x="34313" y="3873"/>
                    <a:pt x="34315" y="3508"/>
                  </a:cubicBezTo>
                  <a:close/>
                  <a:moveTo>
                    <a:pt x="18743" y="38812"/>
                  </a:moveTo>
                  <a:cubicBezTo>
                    <a:pt x="18843" y="38812"/>
                    <a:pt x="18970" y="38837"/>
                    <a:pt x="19122" y="38872"/>
                  </a:cubicBezTo>
                  <a:cubicBezTo>
                    <a:pt x="19193" y="38896"/>
                    <a:pt x="19253" y="38908"/>
                    <a:pt x="19312" y="38920"/>
                  </a:cubicBezTo>
                  <a:cubicBezTo>
                    <a:pt x="19979" y="39111"/>
                    <a:pt x="20646" y="39289"/>
                    <a:pt x="21301" y="39480"/>
                  </a:cubicBezTo>
                  <a:cubicBezTo>
                    <a:pt x="21372" y="40194"/>
                    <a:pt x="21015" y="40801"/>
                    <a:pt x="20860" y="41456"/>
                  </a:cubicBezTo>
                  <a:cubicBezTo>
                    <a:pt x="20563" y="42599"/>
                    <a:pt x="20253" y="43742"/>
                    <a:pt x="19931" y="44885"/>
                  </a:cubicBezTo>
                  <a:cubicBezTo>
                    <a:pt x="19872" y="45099"/>
                    <a:pt x="19848" y="45337"/>
                    <a:pt x="19598" y="45564"/>
                  </a:cubicBezTo>
                  <a:cubicBezTo>
                    <a:pt x="19539" y="45421"/>
                    <a:pt x="19491" y="45337"/>
                    <a:pt x="19479" y="45242"/>
                  </a:cubicBezTo>
                  <a:cubicBezTo>
                    <a:pt x="19158" y="43302"/>
                    <a:pt x="18848" y="41361"/>
                    <a:pt x="18503" y="39420"/>
                  </a:cubicBezTo>
                  <a:cubicBezTo>
                    <a:pt x="18419" y="38951"/>
                    <a:pt x="18506" y="38812"/>
                    <a:pt x="18743" y="38812"/>
                  </a:cubicBezTo>
                  <a:close/>
                  <a:moveTo>
                    <a:pt x="34597" y="1954"/>
                  </a:moveTo>
                  <a:lnTo>
                    <a:pt x="34597" y="1954"/>
                  </a:lnTo>
                  <a:cubicBezTo>
                    <a:pt x="33929" y="3494"/>
                    <a:pt x="33316" y="5067"/>
                    <a:pt x="32600" y="6583"/>
                  </a:cubicBezTo>
                  <a:cubicBezTo>
                    <a:pt x="30218" y="11607"/>
                    <a:pt x="28028" y="16715"/>
                    <a:pt x="25694" y="21751"/>
                  </a:cubicBezTo>
                  <a:cubicBezTo>
                    <a:pt x="24265" y="24859"/>
                    <a:pt x="22765" y="27931"/>
                    <a:pt x="21348" y="31050"/>
                  </a:cubicBezTo>
                  <a:cubicBezTo>
                    <a:pt x="20360" y="33229"/>
                    <a:pt x="19277" y="35372"/>
                    <a:pt x="18360" y="37587"/>
                  </a:cubicBezTo>
                  <a:cubicBezTo>
                    <a:pt x="18086" y="38229"/>
                    <a:pt x="18003" y="38825"/>
                    <a:pt x="18122" y="39503"/>
                  </a:cubicBezTo>
                  <a:cubicBezTo>
                    <a:pt x="18479" y="41539"/>
                    <a:pt x="18812" y="43575"/>
                    <a:pt x="19146" y="45623"/>
                  </a:cubicBezTo>
                  <a:cubicBezTo>
                    <a:pt x="19193" y="45849"/>
                    <a:pt x="19265" y="46064"/>
                    <a:pt x="19158" y="46326"/>
                  </a:cubicBezTo>
                  <a:cubicBezTo>
                    <a:pt x="18896" y="46230"/>
                    <a:pt x="18741" y="46028"/>
                    <a:pt x="18574" y="45849"/>
                  </a:cubicBezTo>
                  <a:cubicBezTo>
                    <a:pt x="16241" y="43397"/>
                    <a:pt x="14074" y="40801"/>
                    <a:pt x="11871" y="38229"/>
                  </a:cubicBezTo>
                  <a:cubicBezTo>
                    <a:pt x="11621" y="37920"/>
                    <a:pt x="11359" y="37622"/>
                    <a:pt x="11121" y="37325"/>
                  </a:cubicBezTo>
                  <a:cubicBezTo>
                    <a:pt x="10859" y="37003"/>
                    <a:pt x="10847" y="36956"/>
                    <a:pt x="11061" y="36634"/>
                  </a:cubicBezTo>
                  <a:cubicBezTo>
                    <a:pt x="11549" y="35884"/>
                    <a:pt x="12050" y="35158"/>
                    <a:pt x="12538" y="34419"/>
                  </a:cubicBezTo>
                  <a:cubicBezTo>
                    <a:pt x="14502" y="31502"/>
                    <a:pt x="16443" y="28574"/>
                    <a:pt x="18407" y="25657"/>
                  </a:cubicBezTo>
                  <a:cubicBezTo>
                    <a:pt x="19955" y="23371"/>
                    <a:pt x="21539" y="21108"/>
                    <a:pt x="23075" y="18822"/>
                  </a:cubicBezTo>
                  <a:cubicBezTo>
                    <a:pt x="24337" y="16941"/>
                    <a:pt x="25516" y="15000"/>
                    <a:pt x="26825" y="13155"/>
                  </a:cubicBezTo>
                  <a:cubicBezTo>
                    <a:pt x="29206" y="9809"/>
                    <a:pt x="31445" y="6357"/>
                    <a:pt x="33743" y="2963"/>
                  </a:cubicBezTo>
                  <a:cubicBezTo>
                    <a:pt x="33996" y="2595"/>
                    <a:pt x="34227" y="2216"/>
                    <a:pt x="34597" y="1954"/>
                  </a:cubicBezTo>
                  <a:close/>
                  <a:moveTo>
                    <a:pt x="35176" y="0"/>
                  </a:moveTo>
                  <a:cubicBezTo>
                    <a:pt x="35136" y="0"/>
                    <a:pt x="35097" y="11"/>
                    <a:pt x="35064" y="34"/>
                  </a:cubicBezTo>
                  <a:cubicBezTo>
                    <a:pt x="34886" y="165"/>
                    <a:pt x="34707" y="308"/>
                    <a:pt x="34540" y="475"/>
                  </a:cubicBezTo>
                  <a:cubicBezTo>
                    <a:pt x="33147" y="1808"/>
                    <a:pt x="31742" y="3154"/>
                    <a:pt x="30361" y="4511"/>
                  </a:cubicBezTo>
                  <a:cubicBezTo>
                    <a:pt x="26135" y="8702"/>
                    <a:pt x="21944" y="12917"/>
                    <a:pt x="17705" y="17084"/>
                  </a:cubicBezTo>
                  <a:cubicBezTo>
                    <a:pt x="14955" y="19811"/>
                    <a:pt x="12121" y="22466"/>
                    <a:pt x="9359" y="25180"/>
                  </a:cubicBezTo>
                  <a:cubicBezTo>
                    <a:pt x="7513" y="27002"/>
                    <a:pt x="5739" y="28895"/>
                    <a:pt x="3918" y="30740"/>
                  </a:cubicBezTo>
                  <a:cubicBezTo>
                    <a:pt x="2798" y="31860"/>
                    <a:pt x="1643" y="32931"/>
                    <a:pt x="524" y="34038"/>
                  </a:cubicBezTo>
                  <a:cubicBezTo>
                    <a:pt x="358" y="34205"/>
                    <a:pt x="0" y="34348"/>
                    <a:pt x="119" y="34646"/>
                  </a:cubicBezTo>
                  <a:cubicBezTo>
                    <a:pt x="215" y="34896"/>
                    <a:pt x="572" y="34848"/>
                    <a:pt x="810" y="34931"/>
                  </a:cubicBezTo>
                  <a:cubicBezTo>
                    <a:pt x="905" y="34967"/>
                    <a:pt x="1012" y="34967"/>
                    <a:pt x="1108" y="34991"/>
                  </a:cubicBezTo>
                  <a:cubicBezTo>
                    <a:pt x="3965" y="35610"/>
                    <a:pt x="6811" y="36241"/>
                    <a:pt x="9680" y="36848"/>
                  </a:cubicBezTo>
                  <a:cubicBezTo>
                    <a:pt x="10192" y="36956"/>
                    <a:pt x="10561" y="37194"/>
                    <a:pt x="10895" y="37587"/>
                  </a:cubicBezTo>
                  <a:cubicBezTo>
                    <a:pt x="12085" y="39039"/>
                    <a:pt x="13288" y="40468"/>
                    <a:pt x="14502" y="41885"/>
                  </a:cubicBezTo>
                  <a:cubicBezTo>
                    <a:pt x="15848" y="43468"/>
                    <a:pt x="17229" y="45004"/>
                    <a:pt x="18669" y="46492"/>
                  </a:cubicBezTo>
                  <a:cubicBezTo>
                    <a:pt x="18919" y="46742"/>
                    <a:pt x="19122" y="47064"/>
                    <a:pt x="19574" y="47171"/>
                  </a:cubicBezTo>
                  <a:cubicBezTo>
                    <a:pt x="20527" y="44730"/>
                    <a:pt x="20979" y="42135"/>
                    <a:pt x="21813" y="39658"/>
                  </a:cubicBezTo>
                  <a:cubicBezTo>
                    <a:pt x="21861" y="39655"/>
                    <a:pt x="21909" y="39653"/>
                    <a:pt x="21956" y="39653"/>
                  </a:cubicBezTo>
                  <a:cubicBezTo>
                    <a:pt x="22381" y="39653"/>
                    <a:pt x="22746" y="39789"/>
                    <a:pt x="23110" y="39896"/>
                  </a:cubicBezTo>
                  <a:cubicBezTo>
                    <a:pt x="24944" y="40420"/>
                    <a:pt x="26801" y="40861"/>
                    <a:pt x="28683" y="41158"/>
                  </a:cubicBezTo>
                  <a:cubicBezTo>
                    <a:pt x="28945" y="41206"/>
                    <a:pt x="29206" y="41254"/>
                    <a:pt x="29456" y="41277"/>
                  </a:cubicBezTo>
                  <a:cubicBezTo>
                    <a:pt x="29476" y="41280"/>
                    <a:pt x="29495" y="41281"/>
                    <a:pt x="29513" y="41281"/>
                  </a:cubicBezTo>
                  <a:cubicBezTo>
                    <a:pt x="29675" y="41281"/>
                    <a:pt x="29793" y="41188"/>
                    <a:pt x="29826" y="41027"/>
                  </a:cubicBezTo>
                  <a:cubicBezTo>
                    <a:pt x="29885" y="40801"/>
                    <a:pt x="29909" y="40575"/>
                    <a:pt x="29945" y="40349"/>
                  </a:cubicBezTo>
                  <a:cubicBezTo>
                    <a:pt x="30183" y="38527"/>
                    <a:pt x="30421" y="36694"/>
                    <a:pt x="30671" y="34872"/>
                  </a:cubicBezTo>
                  <a:cubicBezTo>
                    <a:pt x="31254" y="30574"/>
                    <a:pt x="31885" y="26288"/>
                    <a:pt x="32409" y="21977"/>
                  </a:cubicBezTo>
                  <a:cubicBezTo>
                    <a:pt x="33278" y="14869"/>
                    <a:pt x="34338" y="7785"/>
                    <a:pt x="35433" y="701"/>
                  </a:cubicBezTo>
                  <a:cubicBezTo>
                    <a:pt x="35457" y="534"/>
                    <a:pt x="35457" y="380"/>
                    <a:pt x="35445" y="213"/>
                  </a:cubicBezTo>
                  <a:cubicBezTo>
                    <a:pt x="35436" y="96"/>
                    <a:pt x="35299" y="0"/>
                    <a:pt x="351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19050" y="5799950"/>
              <a:ext cx="876600" cy="597750"/>
            </a:xfrm>
            <a:custGeom>
              <a:avLst/>
              <a:gdLst/>
              <a:ahLst/>
              <a:cxnLst/>
              <a:rect l="l" t="t" r="r" b="b"/>
              <a:pathLst>
                <a:path w="35064" h="23910" extrusionOk="0">
                  <a:moveTo>
                    <a:pt x="12670" y="392"/>
                  </a:moveTo>
                  <a:cubicBezTo>
                    <a:pt x="13128" y="392"/>
                    <a:pt x="13586" y="476"/>
                    <a:pt x="14037" y="643"/>
                  </a:cubicBezTo>
                  <a:cubicBezTo>
                    <a:pt x="14859" y="953"/>
                    <a:pt x="15288" y="1584"/>
                    <a:pt x="15383" y="2429"/>
                  </a:cubicBezTo>
                  <a:cubicBezTo>
                    <a:pt x="15490" y="3549"/>
                    <a:pt x="15121" y="4501"/>
                    <a:pt x="14204" y="5204"/>
                  </a:cubicBezTo>
                  <a:cubicBezTo>
                    <a:pt x="13716" y="5585"/>
                    <a:pt x="13192" y="5918"/>
                    <a:pt x="12775" y="6096"/>
                  </a:cubicBezTo>
                  <a:cubicBezTo>
                    <a:pt x="11597" y="6696"/>
                    <a:pt x="10446" y="6945"/>
                    <a:pt x="9302" y="6945"/>
                  </a:cubicBezTo>
                  <a:cubicBezTo>
                    <a:pt x="8423" y="6945"/>
                    <a:pt x="7547" y="6797"/>
                    <a:pt x="6668" y="6549"/>
                  </a:cubicBezTo>
                  <a:cubicBezTo>
                    <a:pt x="6441" y="6477"/>
                    <a:pt x="6358" y="6311"/>
                    <a:pt x="6417" y="6096"/>
                  </a:cubicBezTo>
                  <a:cubicBezTo>
                    <a:pt x="6513" y="5739"/>
                    <a:pt x="6584" y="5382"/>
                    <a:pt x="6727" y="5049"/>
                  </a:cubicBezTo>
                  <a:cubicBezTo>
                    <a:pt x="7620" y="2810"/>
                    <a:pt x="9239" y="1322"/>
                    <a:pt x="11513" y="572"/>
                  </a:cubicBezTo>
                  <a:cubicBezTo>
                    <a:pt x="11895" y="452"/>
                    <a:pt x="12282" y="392"/>
                    <a:pt x="12670" y="392"/>
                  </a:cubicBezTo>
                  <a:close/>
                  <a:moveTo>
                    <a:pt x="19669" y="10412"/>
                  </a:moveTo>
                  <a:cubicBezTo>
                    <a:pt x="20365" y="10412"/>
                    <a:pt x="21072" y="10563"/>
                    <a:pt x="21777" y="10883"/>
                  </a:cubicBezTo>
                  <a:cubicBezTo>
                    <a:pt x="22038" y="11014"/>
                    <a:pt x="22300" y="11157"/>
                    <a:pt x="22539" y="11335"/>
                  </a:cubicBezTo>
                  <a:cubicBezTo>
                    <a:pt x="23693" y="12181"/>
                    <a:pt x="24098" y="13312"/>
                    <a:pt x="23789" y="14705"/>
                  </a:cubicBezTo>
                  <a:cubicBezTo>
                    <a:pt x="23670" y="15229"/>
                    <a:pt x="23467" y="15705"/>
                    <a:pt x="23205" y="16169"/>
                  </a:cubicBezTo>
                  <a:cubicBezTo>
                    <a:pt x="22527" y="17336"/>
                    <a:pt x="21550" y="18181"/>
                    <a:pt x="20384" y="18824"/>
                  </a:cubicBezTo>
                  <a:cubicBezTo>
                    <a:pt x="19800" y="19086"/>
                    <a:pt x="19205" y="19265"/>
                    <a:pt x="18586" y="19372"/>
                  </a:cubicBezTo>
                  <a:cubicBezTo>
                    <a:pt x="18057" y="19462"/>
                    <a:pt x="17527" y="19502"/>
                    <a:pt x="16999" y="19502"/>
                  </a:cubicBezTo>
                  <a:cubicBezTo>
                    <a:pt x="16124" y="19502"/>
                    <a:pt x="15251" y="19391"/>
                    <a:pt x="14383" y="19205"/>
                  </a:cubicBezTo>
                  <a:cubicBezTo>
                    <a:pt x="13895" y="19110"/>
                    <a:pt x="13692" y="18848"/>
                    <a:pt x="13609" y="18360"/>
                  </a:cubicBezTo>
                  <a:cubicBezTo>
                    <a:pt x="13073" y="15014"/>
                    <a:pt x="14407" y="12693"/>
                    <a:pt x="16955" y="11192"/>
                  </a:cubicBezTo>
                  <a:cubicBezTo>
                    <a:pt x="17816" y="10687"/>
                    <a:pt x="18732" y="10412"/>
                    <a:pt x="19669" y="10412"/>
                  </a:cubicBezTo>
                  <a:close/>
                  <a:moveTo>
                    <a:pt x="12673" y="1"/>
                  </a:moveTo>
                  <a:cubicBezTo>
                    <a:pt x="12206" y="1"/>
                    <a:pt x="11741" y="84"/>
                    <a:pt x="11287" y="251"/>
                  </a:cubicBezTo>
                  <a:cubicBezTo>
                    <a:pt x="8751" y="1155"/>
                    <a:pt x="6989" y="2846"/>
                    <a:pt x="6179" y="5465"/>
                  </a:cubicBezTo>
                  <a:cubicBezTo>
                    <a:pt x="6096" y="5715"/>
                    <a:pt x="6036" y="5966"/>
                    <a:pt x="5929" y="6311"/>
                  </a:cubicBezTo>
                  <a:cubicBezTo>
                    <a:pt x="4215" y="5811"/>
                    <a:pt x="2822" y="5001"/>
                    <a:pt x="1786" y="3644"/>
                  </a:cubicBezTo>
                  <a:cubicBezTo>
                    <a:pt x="1441" y="3191"/>
                    <a:pt x="1107" y="2751"/>
                    <a:pt x="750" y="2310"/>
                  </a:cubicBezTo>
                  <a:cubicBezTo>
                    <a:pt x="595" y="2108"/>
                    <a:pt x="417" y="1917"/>
                    <a:pt x="238" y="1727"/>
                  </a:cubicBezTo>
                  <a:cubicBezTo>
                    <a:pt x="214" y="1697"/>
                    <a:pt x="185" y="1682"/>
                    <a:pt x="155" y="1682"/>
                  </a:cubicBezTo>
                  <a:cubicBezTo>
                    <a:pt x="125" y="1682"/>
                    <a:pt x="95" y="1697"/>
                    <a:pt x="71" y="1727"/>
                  </a:cubicBezTo>
                  <a:cubicBezTo>
                    <a:pt x="36" y="1775"/>
                    <a:pt x="0" y="1858"/>
                    <a:pt x="12" y="1894"/>
                  </a:cubicBezTo>
                  <a:cubicBezTo>
                    <a:pt x="36" y="1989"/>
                    <a:pt x="107" y="2072"/>
                    <a:pt x="167" y="2144"/>
                  </a:cubicBezTo>
                  <a:cubicBezTo>
                    <a:pt x="595" y="2727"/>
                    <a:pt x="1036" y="3299"/>
                    <a:pt x="1476" y="3870"/>
                  </a:cubicBezTo>
                  <a:cubicBezTo>
                    <a:pt x="2322" y="4965"/>
                    <a:pt x="3393" y="5751"/>
                    <a:pt x="4667" y="6275"/>
                  </a:cubicBezTo>
                  <a:cubicBezTo>
                    <a:pt x="4977" y="6394"/>
                    <a:pt x="5286" y="6513"/>
                    <a:pt x="5584" y="6632"/>
                  </a:cubicBezTo>
                  <a:cubicBezTo>
                    <a:pt x="5798" y="6704"/>
                    <a:pt x="5894" y="6847"/>
                    <a:pt x="5894" y="7073"/>
                  </a:cubicBezTo>
                  <a:cubicBezTo>
                    <a:pt x="5870" y="7668"/>
                    <a:pt x="5846" y="8263"/>
                    <a:pt x="5882" y="8847"/>
                  </a:cubicBezTo>
                  <a:cubicBezTo>
                    <a:pt x="6001" y="10788"/>
                    <a:pt x="6644" y="12562"/>
                    <a:pt x="7549" y="14276"/>
                  </a:cubicBezTo>
                  <a:cubicBezTo>
                    <a:pt x="8727" y="16514"/>
                    <a:pt x="10430" y="18157"/>
                    <a:pt x="12799" y="19098"/>
                  </a:cubicBezTo>
                  <a:cubicBezTo>
                    <a:pt x="12859" y="19122"/>
                    <a:pt x="12918" y="19158"/>
                    <a:pt x="12978" y="19170"/>
                  </a:cubicBezTo>
                  <a:cubicBezTo>
                    <a:pt x="13371" y="19265"/>
                    <a:pt x="13585" y="19515"/>
                    <a:pt x="13728" y="19884"/>
                  </a:cubicBezTo>
                  <a:cubicBezTo>
                    <a:pt x="14026" y="20598"/>
                    <a:pt x="14502" y="21170"/>
                    <a:pt x="15073" y="21694"/>
                  </a:cubicBezTo>
                  <a:cubicBezTo>
                    <a:pt x="16002" y="22551"/>
                    <a:pt x="17097" y="23134"/>
                    <a:pt x="18324" y="23480"/>
                  </a:cubicBezTo>
                  <a:cubicBezTo>
                    <a:pt x="19296" y="23769"/>
                    <a:pt x="20262" y="23909"/>
                    <a:pt x="21222" y="23909"/>
                  </a:cubicBezTo>
                  <a:cubicBezTo>
                    <a:pt x="22588" y="23909"/>
                    <a:pt x="23941" y="23625"/>
                    <a:pt x="25277" y="23087"/>
                  </a:cubicBezTo>
                  <a:cubicBezTo>
                    <a:pt x="29849" y="21229"/>
                    <a:pt x="32933" y="17884"/>
                    <a:pt x="34862" y="13407"/>
                  </a:cubicBezTo>
                  <a:cubicBezTo>
                    <a:pt x="34945" y="13193"/>
                    <a:pt x="34992" y="12966"/>
                    <a:pt x="35040" y="12740"/>
                  </a:cubicBezTo>
                  <a:cubicBezTo>
                    <a:pt x="35064" y="12669"/>
                    <a:pt x="35016" y="12609"/>
                    <a:pt x="34933" y="12609"/>
                  </a:cubicBezTo>
                  <a:cubicBezTo>
                    <a:pt x="34885" y="12621"/>
                    <a:pt x="34814" y="12645"/>
                    <a:pt x="34778" y="12693"/>
                  </a:cubicBezTo>
                  <a:cubicBezTo>
                    <a:pt x="34719" y="12800"/>
                    <a:pt x="34671" y="12931"/>
                    <a:pt x="34623" y="13050"/>
                  </a:cubicBezTo>
                  <a:cubicBezTo>
                    <a:pt x="34016" y="14550"/>
                    <a:pt x="33195" y="15931"/>
                    <a:pt x="32242" y="17241"/>
                  </a:cubicBezTo>
                  <a:cubicBezTo>
                    <a:pt x="30337" y="19812"/>
                    <a:pt x="27884" y="21682"/>
                    <a:pt x="24884" y="22825"/>
                  </a:cubicBezTo>
                  <a:cubicBezTo>
                    <a:pt x="23666" y="23285"/>
                    <a:pt x="22441" y="23522"/>
                    <a:pt x="21211" y="23522"/>
                  </a:cubicBezTo>
                  <a:cubicBezTo>
                    <a:pt x="20121" y="23522"/>
                    <a:pt x="19027" y="23336"/>
                    <a:pt x="17931" y="22956"/>
                  </a:cubicBezTo>
                  <a:cubicBezTo>
                    <a:pt x="16669" y="22515"/>
                    <a:pt x="15585" y="21801"/>
                    <a:pt x="14716" y="20765"/>
                  </a:cubicBezTo>
                  <a:cubicBezTo>
                    <a:pt x="14442" y="20443"/>
                    <a:pt x="14180" y="20110"/>
                    <a:pt x="14121" y="19681"/>
                  </a:cubicBezTo>
                  <a:cubicBezTo>
                    <a:pt x="14225" y="19625"/>
                    <a:pt x="14321" y="19606"/>
                    <a:pt x="14413" y="19606"/>
                  </a:cubicBezTo>
                  <a:cubicBezTo>
                    <a:pt x="14592" y="19606"/>
                    <a:pt x="14753" y="19682"/>
                    <a:pt x="14919" y="19705"/>
                  </a:cubicBezTo>
                  <a:cubicBezTo>
                    <a:pt x="15618" y="19821"/>
                    <a:pt x="16313" y="19886"/>
                    <a:pt x="17012" y="19886"/>
                  </a:cubicBezTo>
                  <a:cubicBezTo>
                    <a:pt x="17396" y="19886"/>
                    <a:pt x="17781" y="19867"/>
                    <a:pt x="18169" y="19824"/>
                  </a:cubicBezTo>
                  <a:cubicBezTo>
                    <a:pt x="20122" y="19610"/>
                    <a:pt x="21717" y="18717"/>
                    <a:pt x="22955" y="17193"/>
                  </a:cubicBezTo>
                  <a:cubicBezTo>
                    <a:pt x="23527" y="16503"/>
                    <a:pt x="23932" y="15717"/>
                    <a:pt x="24146" y="14836"/>
                  </a:cubicBezTo>
                  <a:cubicBezTo>
                    <a:pt x="24539" y="13264"/>
                    <a:pt x="24015" y="11883"/>
                    <a:pt x="22681" y="10966"/>
                  </a:cubicBezTo>
                  <a:cubicBezTo>
                    <a:pt x="21846" y="10387"/>
                    <a:pt x="20928" y="10069"/>
                    <a:pt x="19927" y="10069"/>
                  </a:cubicBezTo>
                  <a:cubicBezTo>
                    <a:pt x="19857" y="10069"/>
                    <a:pt x="19787" y="10070"/>
                    <a:pt x="19717" y="10073"/>
                  </a:cubicBezTo>
                  <a:cubicBezTo>
                    <a:pt x="18407" y="10121"/>
                    <a:pt x="17193" y="10466"/>
                    <a:pt x="16121" y="11264"/>
                  </a:cubicBezTo>
                  <a:cubicBezTo>
                    <a:pt x="14109" y="12764"/>
                    <a:pt x="13025" y="14717"/>
                    <a:pt x="13133" y="17253"/>
                  </a:cubicBezTo>
                  <a:cubicBezTo>
                    <a:pt x="13145" y="17622"/>
                    <a:pt x="13192" y="17979"/>
                    <a:pt x="13228" y="18336"/>
                  </a:cubicBezTo>
                  <a:cubicBezTo>
                    <a:pt x="13261" y="18630"/>
                    <a:pt x="13224" y="18758"/>
                    <a:pt x="13074" y="18758"/>
                  </a:cubicBezTo>
                  <a:cubicBezTo>
                    <a:pt x="13011" y="18758"/>
                    <a:pt x="12928" y="18735"/>
                    <a:pt x="12823" y="18693"/>
                  </a:cubicBezTo>
                  <a:cubicBezTo>
                    <a:pt x="11478" y="18122"/>
                    <a:pt x="10275" y="17336"/>
                    <a:pt x="9323" y="16205"/>
                  </a:cubicBezTo>
                  <a:cubicBezTo>
                    <a:pt x="8299" y="15014"/>
                    <a:pt x="7584" y="13657"/>
                    <a:pt x="7013" y="12216"/>
                  </a:cubicBezTo>
                  <a:cubicBezTo>
                    <a:pt x="6441" y="10752"/>
                    <a:pt x="6191" y="9240"/>
                    <a:pt x="6239" y="7680"/>
                  </a:cubicBezTo>
                  <a:cubicBezTo>
                    <a:pt x="6255" y="7135"/>
                    <a:pt x="6260" y="6934"/>
                    <a:pt x="6528" y="6934"/>
                  </a:cubicBezTo>
                  <a:cubicBezTo>
                    <a:pt x="6652" y="6934"/>
                    <a:pt x="6832" y="6977"/>
                    <a:pt x="7096" y="7049"/>
                  </a:cubicBezTo>
                  <a:cubicBezTo>
                    <a:pt x="7227" y="7085"/>
                    <a:pt x="7358" y="7109"/>
                    <a:pt x="7489" y="7132"/>
                  </a:cubicBezTo>
                  <a:cubicBezTo>
                    <a:pt x="8117" y="7265"/>
                    <a:pt x="8729" y="7330"/>
                    <a:pt x="9327" y="7330"/>
                  </a:cubicBezTo>
                  <a:cubicBezTo>
                    <a:pt x="11143" y="7330"/>
                    <a:pt x="12821" y="6725"/>
                    <a:pt x="14371" y="5561"/>
                  </a:cubicBezTo>
                  <a:cubicBezTo>
                    <a:pt x="15442" y="4763"/>
                    <a:pt x="15895" y="3680"/>
                    <a:pt x="15752" y="2370"/>
                  </a:cubicBezTo>
                  <a:cubicBezTo>
                    <a:pt x="15645" y="1429"/>
                    <a:pt x="15192" y="715"/>
                    <a:pt x="14276" y="334"/>
                  </a:cubicBezTo>
                  <a:cubicBezTo>
                    <a:pt x="13747" y="111"/>
                    <a:pt x="13209" y="1"/>
                    <a:pt x="12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H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SB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>
            <a:off x="353683" y="903235"/>
            <a:ext cx="8631009" cy="325642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We are Teachers of the Deaf who visit all young people with diagnosed deafness or a hearing loss at school.  Contact us at: 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www.swindon.gov.uk/hearingsupportteam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 algn="l"/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We advise on the best listening and communication environment. This can mean Deaf Friendly Tips on communication and also advice on assistive listening equipment and acoustics.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We can support those on an EHC Plan up to age of 25 in an education environment but are involved in Transition for all young people with hearing loss.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So what can we do to help young people  after the age of 14+, still at school or to prepare them for College/University or Work?</a:t>
            </a:r>
          </a:p>
          <a:p>
            <a:pPr marL="0" indent="0" algn="l"/>
            <a:endParaRPr lang="en-US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SB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242;p30"/>
          <p:cNvGrpSpPr/>
          <p:nvPr/>
        </p:nvGrpSpPr>
        <p:grpSpPr>
          <a:xfrm rot="1413234">
            <a:off x="8054927" y="-30063"/>
            <a:ext cx="795756" cy="836606"/>
            <a:chOff x="19050" y="4939475"/>
            <a:chExt cx="1386800" cy="1458225"/>
          </a:xfrm>
        </p:grpSpPr>
        <p:sp>
          <p:nvSpPr>
            <p:cNvPr id="9" name="Google Shape;243;p30"/>
            <p:cNvSpPr/>
            <p:nvPr/>
          </p:nvSpPr>
          <p:spPr>
            <a:xfrm>
              <a:off x="519400" y="4939475"/>
              <a:ext cx="886450" cy="1179300"/>
            </a:xfrm>
            <a:custGeom>
              <a:avLst/>
              <a:gdLst/>
              <a:ahLst/>
              <a:cxnLst/>
              <a:rect l="l" t="t" r="r" b="b"/>
              <a:pathLst>
                <a:path w="35458" h="47172" extrusionOk="0">
                  <a:moveTo>
                    <a:pt x="34621" y="1897"/>
                  </a:moveTo>
                  <a:cubicBezTo>
                    <a:pt x="34619" y="1903"/>
                    <a:pt x="34616" y="1910"/>
                    <a:pt x="34613" y="1916"/>
                  </a:cubicBezTo>
                  <a:lnTo>
                    <a:pt x="34613" y="1916"/>
                  </a:lnTo>
                  <a:cubicBezTo>
                    <a:pt x="34613" y="1916"/>
                    <a:pt x="34613" y="1916"/>
                    <a:pt x="34613" y="1916"/>
                  </a:cubicBezTo>
                  <a:lnTo>
                    <a:pt x="34613" y="1916"/>
                  </a:lnTo>
                  <a:cubicBezTo>
                    <a:pt x="34615" y="1910"/>
                    <a:pt x="34618" y="1904"/>
                    <a:pt x="34621" y="1897"/>
                  </a:cubicBezTo>
                  <a:close/>
                  <a:moveTo>
                    <a:pt x="34314" y="3475"/>
                  </a:moveTo>
                  <a:lnTo>
                    <a:pt x="34314" y="3475"/>
                  </a:lnTo>
                  <a:cubicBezTo>
                    <a:pt x="34319" y="3480"/>
                    <a:pt x="34321" y="3486"/>
                    <a:pt x="34324" y="3492"/>
                  </a:cubicBezTo>
                  <a:lnTo>
                    <a:pt x="34324" y="3492"/>
                  </a:lnTo>
                  <a:cubicBezTo>
                    <a:pt x="34321" y="3493"/>
                    <a:pt x="34318" y="3494"/>
                    <a:pt x="34315" y="3495"/>
                  </a:cubicBezTo>
                  <a:lnTo>
                    <a:pt x="34315" y="3495"/>
                  </a:lnTo>
                  <a:cubicBezTo>
                    <a:pt x="34315" y="3488"/>
                    <a:pt x="34314" y="3482"/>
                    <a:pt x="34314" y="3475"/>
                  </a:cubicBezTo>
                  <a:close/>
                  <a:moveTo>
                    <a:pt x="33969" y="1439"/>
                  </a:moveTo>
                  <a:lnTo>
                    <a:pt x="34017" y="1463"/>
                  </a:lnTo>
                  <a:lnTo>
                    <a:pt x="33969" y="1463"/>
                  </a:lnTo>
                  <a:cubicBezTo>
                    <a:pt x="34005" y="1546"/>
                    <a:pt x="34100" y="1654"/>
                    <a:pt x="34076" y="1701"/>
                  </a:cubicBezTo>
                  <a:cubicBezTo>
                    <a:pt x="34005" y="1880"/>
                    <a:pt x="33898" y="2046"/>
                    <a:pt x="33778" y="2213"/>
                  </a:cubicBezTo>
                  <a:cubicBezTo>
                    <a:pt x="32326" y="4404"/>
                    <a:pt x="30933" y="6630"/>
                    <a:pt x="29409" y="8762"/>
                  </a:cubicBezTo>
                  <a:cubicBezTo>
                    <a:pt x="26456" y="12917"/>
                    <a:pt x="23765" y="17239"/>
                    <a:pt x="20848" y="21418"/>
                  </a:cubicBezTo>
                  <a:cubicBezTo>
                    <a:pt x="18372" y="24966"/>
                    <a:pt x="16002" y="28597"/>
                    <a:pt x="13597" y="32205"/>
                  </a:cubicBezTo>
                  <a:cubicBezTo>
                    <a:pt x="12788" y="33443"/>
                    <a:pt x="11954" y="34658"/>
                    <a:pt x="11133" y="35884"/>
                  </a:cubicBezTo>
                  <a:cubicBezTo>
                    <a:pt x="10755" y="36447"/>
                    <a:pt x="10672" y="36618"/>
                    <a:pt x="10431" y="36618"/>
                  </a:cubicBezTo>
                  <a:cubicBezTo>
                    <a:pt x="10284" y="36618"/>
                    <a:pt x="10080" y="36556"/>
                    <a:pt x="9716" y="36479"/>
                  </a:cubicBezTo>
                  <a:cubicBezTo>
                    <a:pt x="7025" y="35908"/>
                    <a:pt x="4334" y="35312"/>
                    <a:pt x="1632" y="34717"/>
                  </a:cubicBezTo>
                  <a:cubicBezTo>
                    <a:pt x="1358" y="34658"/>
                    <a:pt x="1048" y="34646"/>
                    <a:pt x="751" y="34408"/>
                  </a:cubicBezTo>
                  <a:cubicBezTo>
                    <a:pt x="846" y="34193"/>
                    <a:pt x="1036" y="34027"/>
                    <a:pt x="1215" y="33860"/>
                  </a:cubicBezTo>
                  <a:cubicBezTo>
                    <a:pt x="2358" y="32765"/>
                    <a:pt x="3513" y="31693"/>
                    <a:pt x="4620" y="30586"/>
                  </a:cubicBezTo>
                  <a:cubicBezTo>
                    <a:pt x="6287" y="28907"/>
                    <a:pt x="7894" y="27169"/>
                    <a:pt x="9585" y="25514"/>
                  </a:cubicBezTo>
                  <a:cubicBezTo>
                    <a:pt x="12300" y="22835"/>
                    <a:pt x="15074" y="20227"/>
                    <a:pt x="17788" y="17560"/>
                  </a:cubicBezTo>
                  <a:cubicBezTo>
                    <a:pt x="21039" y="14358"/>
                    <a:pt x="24253" y="11119"/>
                    <a:pt x="27504" y="7904"/>
                  </a:cubicBezTo>
                  <a:cubicBezTo>
                    <a:pt x="29504" y="5916"/>
                    <a:pt x="31528" y="3940"/>
                    <a:pt x="33540" y="1963"/>
                  </a:cubicBezTo>
                  <a:cubicBezTo>
                    <a:pt x="33695" y="1796"/>
                    <a:pt x="33826" y="1606"/>
                    <a:pt x="33969" y="1439"/>
                  </a:cubicBezTo>
                  <a:close/>
                  <a:moveTo>
                    <a:pt x="34315" y="3508"/>
                  </a:moveTo>
                  <a:lnTo>
                    <a:pt x="34315" y="3508"/>
                  </a:lnTo>
                  <a:cubicBezTo>
                    <a:pt x="34483" y="3626"/>
                    <a:pt x="34528" y="3802"/>
                    <a:pt x="34505" y="4011"/>
                  </a:cubicBezTo>
                  <a:cubicBezTo>
                    <a:pt x="34421" y="4594"/>
                    <a:pt x="34362" y="5190"/>
                    <a:pt x="34279" y="5773"/>
                  </a:cubicBezTo>
                  <a:cubicBezTo>
                    <a:pt x="33778" y="9214"/>
                    <a:pt x="33255" y="12655"/>
                    <a:pt x="32778" y="16108"/>
                  </a:cubicBezTo>
                  <a:cubicBezTo>
                    <a:pt x="32481" y="18227"/>
                    <a:pt x="32266" y="20346"/>
                    <a:pt x="31981" y="22466"/>
                  </a:cubicBezTo>
                  <a:cubicBezTo>
                    <a:pt x="31492" y="26109"/>
                    <a:pt x="30980" y="29752"/>
                    <a:pt x="30480" y="33407"/>
                  </a:cubicBezTo>
                  <a:cubicBezTo>
                    <a:pt x="30195" y="35551"/>
                    <a:pt x="29921" y="37706"/>
                    <a:pt x="29623" y="39849"/>
                  </a:cubicBezTo>
                  <a:cubicBezTo>
                    <a:pt x="29587" y="40170"/>
                    <a:pt x="29516" y="40492"/>
                    <a:pt x="29456" y="40861"/>
                  </a:cubicBezTo>
                  <a:cubicBezTo>
                    <a:pt x="25706" y="40444"/>
                    <a:pt x="22217" y="39111"/>
                    <a:pt x="18610" y="38408"/>
                  </a:cubicBezTo>
                  <a:cubicBezTo>
                    <a:pt x="18491" y="38087"/>
                    <a:pt x="18669" y="37860"/>
                    <a:pt x="18777" y="37634"/>
                  </a:cubicBezTo>
                  <a:cubicBezTo>
                    <a:pt x="20372" y="34146"/>
                    <a:pt x="21932" y="30621"/>
                    <a:pt x="23575" y="27157"/>
                  </a:cubicBezTo>
                  <a:cubicBezTo>
                    <a:pt x="25492" y="23120"/>
                    <a:pt x="27361" y="19060"/>
                    <a:pt x="29171" y="14977"/>
                  </a:cubicBezTo>
                  <a:cubicBezTo>
                    <a:pt x="30730" y="11464"/>
                    <a:pt x="32362" y="7976"/>
                    <a:pt x="33957" y="4475"/>
                  </a:cubicBezTo>
                  <a:cubicBezTo>
                    <a:pt x="34096" y="4163"/>
                    <a:pt x="34313" y="3873"/>
                    <a:pt x="34315" y="3508"/>
                  </a:cubicBezTo>
                  <a:close/>
                  <a:moveTo>
                    <a:pt x="18743" y="38812"/>
                  </a:moveTo>
                  <a:cubicBezTo>
                    <a:pt x="18843" y="38812"/>
                    <a:pt x="18970" y="38837"/>
                    <a:pt x="19122" y="38872"/>
                  </a:cubicBezTo>
                  <a:cubicBezTo>
                    <a:pt x="19193" y="38896"/>
                    <a:pt x="19253" y="38908"/>
                    <a:pt x="19312" y="38920"/>
                  </a:cubicBezTo>
                  <a:cubicBezTo>
                    <a:pt x="19979" y="39111"/>
                    <a:pt x="20646" y="39289"/>
                    <a:pt x="21301" y="39480"/>
                  </a:cubicBezTo>
                  <a:cubicBezTo>
                    <a:pt x="21372" y="40194"/>
                    <a:pt x="21015" y="40801"/>
                    <a:pt x="20860" y="41456"/>
                  </a:cubicBezTo>
                  <a:cubicBezTo>
                    <a:pt x="20563" y="42599"/>
                    <a:pt x="20253" y="43742"/>
                    <a:pt x="19931" y="44885"/>
                  </a:cubicBezTo>
                  <a:cubicBezTo>
                    <a:pt x="19872" y="45099"/>
                    <a:pt x="19848" y="45337"/>
                    <a:pt x="19598" y="45564"/>
                  </a:cubicBezTo>
                  <a:cubicBezTo>
                    <a:pt x="19539" y="45421"/>
                    <a:pt x="19491" y="45337"/>
                    <a:pt x="19479" y="45242"/>
                  </a:cubicBezTo>
                  <a:cubicBezTo>
                    <a:pt x="19158" y="43302"/>
                    <a:pt x="18848" y="41361"/>
                    <a:pt x="18503" y="39420"/>
                  </a:cubicBezTo>
                  <a:cubicBezTo>
                    <a:pt x="18419" y="38951"/>
                    <a:pt x="18506" y="38812"/>
                    <a:pt x="18743" y="38812"/>
                  </a:cubicBezTo>
                  <a:close/>
                  <a:moveTo>
                    <a:pt x="34597" y="1954"/>
                  </a:moveTo>
                  <a:lnTo>
                    <a:pt x="34597" y="1954"/>
                  </a:lnTo>
                  <a:cubicBezTo>
                    <a:pt x="33929" y="3494"/>
                    <a:pt x="33316" y="5067"/>
                    <a:pt x="32600" y="6583"/>
                  </a:cubicBezTo>
                  <a:cubicBezTo>
                    <a:pt x="30218" y="11607"/>
                    <a:pt x="28028" y="16715"/>
                    <a:pt x="25694" y="21751"/>
                  </a:cubicBezTo>
                  <a:cubicBezTo>
                    <a:pt x="24265" y="24859"/>
                    <a:pt x="22765" y="27931"/>
                    <a:pt x="21348" y="31050"/>
                  </a:cubicBezTo>
                  <a:cubicBezTo>
                    <a:pt x="20360" y="33229"/>
                    <a:pt x="19277" y="35372"/>
                    <a:pt x="18360" y="37587"/>
                  </a:cubicBezTo>
                  <a:cubicBezTo>
                    <a:pt x="18086" y="38229"/>
                    <a:pt x="18003" y="38825"/>
                    <a:pt x="18122" y="39503"/>
                  </a:cubicBezTo>
                  <a:cubicBezTo>
                    <a:pt x="18479" y="41539"/>
                    <a:pt x="18812" y="43575"/>
                    <a:pt x="19146" y="45623"/>
                  </a:cubicBezTo>
                  <a:cubicBezTo>
                    <a:pt x="19193" y="45849"/>
                    <a:pt x="19265" y="46064"/>
                    <a:pt x="19158" y="46326"/>
                  </a:cubicBezTo>
                  <a:cubicBezTo>
                    <a:pt x="18896" y="46230"/>
                    <a:pt x="18741" y="46028"/>
                    <a:pt x="18574" y="45849"/>
                  </a:cubicBezTo>
                  <a:cubicBezTo>
                    <a:pt x="16241" y="43397"/>
                    <a:pt x="14074" y="40801"/>
                    <a:pt x="11871" y="38229"/>
                  </a:cubicBezTo>
                  <a:cubicBezTo>
                    <a:pt x="11621" y="37920"/>
                    <a:pt x="11359" y="37622"/>
                    <a:pt x="11121" y="37325"/>
                  </a:cubicBezTo>
                  <a:cubicBezTo>
                    <a:pt x="10859" y="37003"/>
                    <a:pt x="10847" y="36956"/>
                    <a:pt x="11061" y="36634"/>
                  </a:cubicBezTo>
                  <a:cubicBezTo>
                    <a:pt x="11549" y="35884"/>
                    <a:pt x="12050" y="35158"/>
                    <a:pt x="12538" y="34419"/>
                  </a:cubicBezTo>
                  <a:cubicBezTo>
                    <a:pt x="14502" y="31502"/>
                    <a:pt x="16443" y="28574"/>
                    <a:pt x="18407" y="25657"/>
                  </a:cubicBezTo>
                  <a:cubicBezTo>
                    <a:pt x="19955" y="23371"/>
                    <a:pt x="21539" y="21108"/>
                    <a:pt x="23075" y="18822"/>
                  </a:cubicBezTo>
                  <a:cubicBezTo>
                    <a:pt x="24337" y="16941"/>
                    <a:pt x="25516" y="15000"/>
                    <a:pt x="26825" y="13155"/>
                  </a:cubicBezTo>
                  <a:cubicBezTo>
                    <a:pt x="29206" y="9809"/>
                    <a:pt x="31445" y="6357"/>
                    <a:pt x="33743" y="2963"/>
                  </a:cubicBezTo>
                  <a:cubicBezTo>
                    <a:pt x="33996" y="2595"/>
                    <a:pt x="34227" y="2216"/>
                    <a:pt x="34597" y="1954"/>
                  </a:cubicBezTo>
                  <a:close/>
                  <a:moveTo>
                    <a:pt x="35176" y="0"/>
                  </a:moveTo>
                  <a:cubicBezTo>
                    <a:pt x="35136" y="0"/>
                    <a:pt x="35097" y="11"/>
                    <a:pt x="35064" y="34"/>
                  </a:cubicBezTo>
                  <a:cubicBezTo>
                    <a:pt x="34886" y="165"/>
                    <a:pt x="34707" y="308"/>
                    <a:pt x="34540" y="475"/>
                  </a:cubicBezTo>
                  <a:cubicBezTo>
                    <a:pt x="33147" y="1808"/>
                    <a:pt x="31742" y="3154"/>
                    <a:pt x="30361" y="4511"/>
                  </a:cubicBezTo>
                  <a:cubicBezTo>
                    <a:pt x="26135" y="8702"/>
                    <a:pt x="21944" y="12917"/>
                    <a:pt x="17705" y="17084"/>
                  </a:cubicBezTo>
                  <a:cubicBezTo>
                    <a:pt x="14955" y="19811"/>
                    <a:pt x="12121" y="22466"/>
                    <a:pt x="9359" y="25180"/>
                  </a:cubicBezTo>
                  <a:cubicBezTo>
                    <a:pt x="7513" y="27002"/>
                    <a:pt x="5739" y="28895"/>
                    <a:pt x="3918" y="30740"/>
                  </a:cubicBezTo>
                  <a:cubicBezTo>
                    <a:pt x="2798" y="31860"/>
                    <a:pt x="1643" y="32931"/>
                    <a:pt x="524" y="34038"/>
                  </a:cubicBezTo>
                  <a:cubicBezTo>
                    <a:pt x="358" y="34205"/>
                    <a:pt x="0" y="34348"/>
                    <a:pt x="119" y="34646"/>
                  </a:cubicBezTo>
                  <a:cubicBezTo>
                    <a:pt x="215" y="34896"/>
                    <a:pt x="572" y="34848"/>
                    <a:pt x="810" y="34931"/>
                  </a:cubicBezTo>
                  <a:cubicBezTo>
                    <a:pt x="905" y="34967"/>
                    <a:pt x="1012" y="34967"/>
                    <a:pt x="1108" y="34991"/>
                  </a:cubicBezTo>
                  <a:cubicBezTo>
                    <a:pt x="3965" y="35610"/>
                    <a:pt x="6811" y="36241"/>
                    <a:pt x="9680" y="36848"/>
                  </a:cubicBezTo>
                  <a:cubicBezTo>
                    <a:pt x="10192" y="36956"/>
                    <a:pt x="10561" y="37194"/>
                    <a:pt x="10895" y="37587"/>
                  </a:cubicBezTo>
                  <a:cubicBezTo>
                    <a:pt x="12085" y="39039"/>
                    <a:pt x="13288" y="40468"/>
                    <a:pt x="14502" y="41885"/>
                  </a:cubicBezTo>
                  <a:cubicBezTo>
                    <a:pt x="15848" y="43468"/>
                    <a:pt x="17229" y="45004"/>
                    <a:pt x="18669" y="46492"/>
                  </a:cubicBezTo>
                  <a:cubicBezTo>
                    <a:pt x="18919" y="46742"/>
                    <a:pt x="19122" y="47064"/>
                    <a:pt x="19574" y="47171"/>
                  </a:cubicBezTo>
                  <a:cubicBezTo>
                    <a:pt x="20527" y="44730"/>
                    <a:pt x="20979" y="42135"/>
                    <a:pt x="21813" y="39658"/>
                  </a:cubicBezTo>
                  <a:cubicBezTo>
                    <a:pt x="21861" y="39655"/>
                    <a:pt x="21909" y="39653"/>
                    <a:pt x="21956" y="39653"/>
                  </a:cubicBezTo>
                  <a:cubicBezTo>
                    <a:pt x="22381" y="39653"/>
                    <a:pt x="22746" y="39789"/>
                    <a:pt x="23110" y="39896"/>
                  </a:cubicBezTo>
                  <a:cubicBezTo>
                    <a:pt x="24944" y="40420"/>
                    <a:pt x="26801" y="40861"/>
                    <a:pt x="28683" y="41158"/>
                  </a:cubicBezTo>
                  <a:cubicBezTo>
                    <a:pt x="28945" y="41206"/>
                    <a:pt x="29206" y="41254"/>
                    <a:pt x="29456" y="41277"/>
                  </a:cubicBezTo>
                  <a:cubicBezTo>
                    <a:pt x="29476" y="41280"/>
                    <a:pt x="29495" y="41281"/>
                    <a:pt x="29513" y="41281"/>
                  </a:cubicBezTo>
                  <a:cubicBezTo>
                    <a:pt x="29675" y="41281"/>
                    <a:pt x="29793" y="41188"/>
                    <a:pt x="29826" y="41027"/>
                  </a:cubicBezTo>
                  <a:cubicBezTo>
                    <a:pt x="29885" y="40801"/>
                    <a:pt x="29909" y="40575"/>
                    <a:pt x="29945" y="40349"/>
                  </a:cubicBezTo>
                  <a:cubicBezTo>
                    <a:pt x="30183" y="38527"/>
                    <a:pt x="30421" y="36694"/>
                    <a:pt x="30671" y="34872"/>
                  </a:cubicBezTo>
                  <a:cubicBezTo>
                    <a:pt x="31254" y="30574"/>
                    <a:pt x="31885" y="26288"/>
                    <a:pt x="32409" y="21977"/>
                  </a:cubicBezTo>
                  <a:cubicBezTo>
                    <a:pt x="33278" y="14869"/>
                    <a:pt x="34338" y="7785"/>
                    <a:pt x="35433" y="701"/>
                  </a:cubicBezTo>
                  <a:cubicBezTo>
                    <a:pt x="35457" y="534"/>
                    <a:pt x="35457" y="380"/>
                    <a:pt x="35445" y="213"/>
                  </a:cubicBezTo>
                  <a:cubicBezTo>
                    <a:pt x="35436" y="96"/>
                    <a:pt x="35299" y="0"/>
                    <a:pt x="351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4;p30"/>
            <p:cNvSpPr/>
            <p:nvPr/>
          </p:nvSpPr>
          <p:spPr>
            <a:xfrm>
              <a:off x="19050" y="5799950"/>
              <a:ext cx="876600" cy="597750"/>
            </a:xfrm>
            <a:custGeom>
              <a:avLst/>
              <a:gdLst/>
              <a:ahLst/>
              <a:cxnLst/>
              <a:rect l="l" t="t" r="r" b="b"/>
              <a:pathLst>
                <a:path w="35064" h="23910" extrusionOk="0">
                  <a:moveTo>
                    <a:pt x="12670" y="392"/>
                  </a:moveTo>
                  <a:cubicBezTo>
                    <a:pt x="13128" y="392"/>
                    <a:pt x="13586" y="476"/>
                    <a:pt x="14037" y="643"/>
                  </a:cubicBezTo>
                  <a:cubicBezTo>
                    <a:pt x="14859" y="953"/>
                    <a:pt x="15288" y="1584"/>
                    <a:pt x="15383" y="2429"/>
                  </a:cubicBezTo>
                  <a:cubicBezTo>
                    <a:pt x="15490" y="3549"/>
                    <a:pt x="15121" y="4501"/>
                    <a:pt x="14204" y="5204"/>
                  </a:cubicBezTo>
                  <a:cubicBezTo>
                    <a:pt x="13716" y="5585"/>
                    <a:pt x="13192" y="5918"/>
                    <a:pt x="12775" y="6096"/>
                  </a:cubicBezTo>
                  <a:cubicBezTo>
                    <a:pt x="11597" y="6696"/>
                    <a:pt x="10446" y="6945"/>
                    <a:pt x="9302" y="6945"/>
                  </a:cubicBezTo>
                  <a:cubicBezTo>
                    <a:pt x="8423" y="6945"/>
                    <a:pt x="7547" y="6797"/>
                    <a:pt x="6668" y="6549"/>
                  </a:cubicBezTo>
                  <a:cubicBezTo>
                    <a:pt x="6441" y="6477"/>
                    <a:pt x="6358" y="6311"/>
                    <a:pt x="6417" y="6096"/>
                  </a:cubicBezTo>
                  <a:cubicBezTo>
                    <a:pt x="6513" y="5739"/>
                    <a:pt x="6584" y="5382"/>
                    <a:pt x="6727" y="5049"/>
                  </a:cubicBezTo>
                  <a:cubicBezTo>
                    <a:pt x="7620" y="2810"/>
                    <a:pt x="9239" y="1322"/>
                    <a:pt x="11513" y="572"/>
                  </a:cubicBezTo>
                  <a:cubicBezTo>
                    <a:pt x="11895" y="452"/>
                    <a:pt x="12282" y="392"/>
                    <a:pt x="12670" y="392"/>
                  </a:cubicBezTo>
                  <a:close/>
                  <a:moveTo>
                    <a:pt x="19669" y="10412"/>
                  </a:moveTo>
                  <a:cubicBezTo>
                    <a:pt x="20365" y="10412"/>
                    <a:pt x="21072" y="10563"/>
                    <a:pt x="21777" y="10883"/>
                  </a:cubicBezTo>
                  <a:cubicBezTo>
                    <a:pt x="22038" y="11014"/>
                    <a:pt x="22300" y="11157"/>
                    <a:pt x="22539" y="11335"/>
                  </a:cubicBezTo>
                  <a:cubicBezTo>
                    <a:pt x="23693" y="12181"/>
                    <a:pt x="24098" y="13312"/>
                    <a:pt x="23789" y="14705"/>
                  </a:cubicBezTo>
                  <a:cubicBezTo>
                    <a:pt x="23670" y="15229"/>
                    <a:pt x="23467" y="15705"/>
                    <a:pt x="23205" y="16169"/>
                  </a:cubicBezTo>
                  <a:cubicBezTo>
                    <a:pt x="22527" y="17336"/>
                    <a:pt x="21550" y="18181"/>
                    <a:pt x="20384" y="18824"/>
                  </a:cubicBezTo>
                  <a:cubicBezTo>
                    <a:pt x="19800" y="19086"/>
                    <a:pt x="19205" y="19265"/>
                    <a:pt x="18586" y="19372"/>
                  </a:cubicBezTo>
                  <a:cubicBezTo>
                    <a:pt x="18057" y="19462"/>
                    <a:pt x="17527" y="19502"/>
                    <a:pt x="16999" y="19502"/>
                  </a:cubicBezTo>
                  <a:cubicBezTo>
                    <a:pt x="16124" y="19502"/>
                    <a:pt x="15251" y="19391"/>
                    <a:pt x="14383" y="19205"/>
                  </a:cubicBezTo>
                  <a:cubicBezTo>
                    <a:pt x="13895" y="19110"/>
                    <a:pt x="13692" y="18848"/>
                    <a:pt x="13609" y="18360"/>
                  </a:cubicBezTo>
                  <a:cubicBezTo>
                    <a:pt x="13073" y="15014"/>
                    <a:pt x="14407" y="12693"/>
                    <a:pt x="16955" y="11192"/>
                  </a:cubicBezTo>
                  <a:cubicBezTo>
                    <a:pt x="17816" y="10687"/>
                    <a:pt x="18732" y="10412"/>
                    <a:pt x="19669" y="10412"/>
                  </a:cubicBezTo>
                  <a:close/>
                  <a:moveTo>
                    <a:pt x="12673" y="1"/>
                  </a:moveTo>
                  <a:cubicBezTo>
                    <a:pt x="12206" y="1"/>
                    <a:pt x="11741" y="84"/>
                    <a:pt x="11287" y="251"/>
                  </a:cubicBezTo>
                  <a:cubicBezTo>
                    <a:pt x="8751" y="1155"/>
                    <a:pt x="6989" y="2846"/>
                    <a:pt x="6179" y="5465"/>
                  </a:cubicBezTo>
                  <a:cubicBezTo>
                    <a:pt x="6096" y="5715"/>
                    <a:pt x="6036" y="5966"/>
                    <a:pt x="5929" y="6311"/>
                  </a:cubicBezTo>
                  <a:cubicBezTo>
                    <a:pt x="4215" y="5811"/>
                    <a:pt x="2822" y="5001"/>
                    <a:pt x="1786" y="3644"/>
                  </a:cubicBezTo>
                  <a:cubicBezTo>
                    <a:pt x="1441" y="3191"/>
                    <a:pt x="1107" y="2751"/>
                    <a:pt x="750" y="2310"/>
                  </a:cubicBezTo>
                  <a:cubicBezTo>
                    <a:pt x="595" y="2108"/>
                    <a:pt x="417" y="1917"/>
                    <a:pt x="238" y="1727"/>
                  </a:cubicBezTo>
                  <a:cubicBezTo>
                    <a:pt x="214" y="1697"/>
                    <a:pt x="185" y="1682"/>
                    <a:pt x="155" y="1682"/>
                  </a:cubicBezTo>
                  <a:cubicBezTo>
                    <a:pt x="125" y="1682"/>
                    <a:pt x="95" y="1697"/>
                    <a:pt x="71" y="1727"/>
                  </a:cubicBezTo>
                  <a:cubicBezTo>
                    <a:pt x="36" y="1775"/>
                    <a:pt x="0" y="1858"/>
                    <a:pt x="12" y="1894"/>
                  </a:cubicBezTo>
                  <a:cubicBezTo>
                    <a:pt x="36" y="1989"/>
                    <a:pt x="107" y="2072"/>
                    <a:pt x="167" y="2144"/>
                  </a:cubicBezTo>
                  <a:cubicBezTo>
                    <a:pt x="595" y="2727"/>
                    <a:pt x="1036" y="3299"/>
                    <a:pt x="1476" y="3870"/>
                  </a:cubicBezTo>
                  <a:cubicBezTo>
                    <a:pt x="2322" y="4965"/>
                    <a:pt x="3393" y="5751"/>
                    <a:pt x="4667" y="6275"/>
                  </a:cubicBezTo>
                  <a:cubicBezTo>
                    <a:pt x="4977" y="6394"/>
                    <a:pt x="5286" y="6513"/>
                    <a:pt x="5584" y="6632"/>
                  </a:cubicBezTo>
                  <a:cubicBezTo>
                    <a:pt x="5798" y="6704"/>
                    <a:pt x="5894" y="6847"/>
                    <a:pt x="5894" y="7073"/>
                  </a:cubicBezTo>
                  <a:cubicBezTo>
                    <a:pt x="5870" y="7668"/>
                    <a:pt x="5846" y="8263"/>
                    <a:pt x="5882" y="8847"/>
                  </a:cubicBezTo>
                  <a:cubicBezTo>
                    <a:pt x="6001" y="10788"/>
                    <a:pt x="6644" y="12562"/>
                    <a:pt x="7549" y="14276"/>
                  </a:cubicBezTo>
                  <a:cubicBezTo>
                    <a:pt x="8727" y="16514"/>
                    <a:pt x="10430" y="18157"/>
                    <a:pt x="12799" y="19098"/>
                  </a:cubicBezTo>
                  <a:cubicBezTo>
                    <a:pt x="12859" y="19122"/>
                    <a:pt x="12918" y="19158"/>
                    <a:pt x="12978" y="19170"/>
                  </a:cubicBezTo>
                  <a:cubicBezTo>
                    <a:pt x="13371" y="19265"/>
                    <a:pt x="13585" y="19515"/>
                    <a:pt x="13728" y="19884"/>
                  </a:cubicBezTo>
                  <a:cubicBezTo>
                    <a:pt x="14026" y="20598"/>
                    <a:pt x="14502" y="21170"/>
                    <a:pt x="15073" y="21694"/>
                  </a:cubicBezTo>
                  <a:cubicBezTo>
                    <a:pt x="16002" y="22551"/>
                    <a:pt x="17097" y="23134"/>
                    <a:pt x="18324" y="23480"/>
                  </a:cubicBezTo>
                  <a:cubicBezTo>
                    <a:pt x="19296" y="23769"/>
                    <a:pt x="20262" y="23909"/>
                    <a:pt x="21222" y="23909"/>
                  </a:cubicBezTo>
                  <a:cubicBezTo>
                    <a:pt x="22588" y="23909"/>
                    <a:pt x="23941" y="23625"/>
                    <a:pt x="25277" y="23087"/>
                  </a:cubicBezTo>
                  <a:cubicBezTo>
                    <a:pt x="29849" y="21229"/>
                    <a:pt x="32933" y="17884"/>
                    <a:pt x="34862" y="13407"/>
                  </a:cubicBezTo>
                  <a:cubicBezTo>
                    <a:pt x="34945" y="13193"/>
                    <a:pt x="34992" y="12966"/>
                    <a:pt x="35040" y="12740"/>
                  </a:cubicBezTo>
                  <a:cubicBezTo>
                    <a:pt x="35064" y="12669"/>
                    <a:pt x="35016" y="12609"/>
                    <a:pt x="34933" y="12609"/>
                  </a:cubicBezTo>
                  <a:cubicBezTo>
                    <a:pt x="34885" y="12621"/>
                    <a:pt x="34814" y="12645"/>
                    <a:pt x="34778" y="12693"/>
                  </a:cubicBezTo>
                  <a:cubicBezTo>
                    <a:pt x="34719" y="12800"/>
                    <a:pt x="34671" y="12931"/>
                    <a:pt x="34623" y="13050"/>
                  </a:cubicBezTo>
                  <a:cubicBezTo>
                    <a:pt x="34016" y="14550"/>
                    <a:pt x="33195" y="15931"/>
                    <a:pt x="32242" y="17241"/>
                  </a:cubicBezTo>
                  <a:cubicBezTo>
                    <a:pt x="30337" y="19812"/>
                    <a:pt x="27884" y="21682"/>
                    <a:pt x="24884" y="22825"/>
                  </a:cubicBezTo>
                  <a:cubicBezTo>
                    <a:pt x="23666" y="23285"/>
                    <a:pt x="22441" y="23522"/>
                    <a:pt x="21211" y="23522"/>
                  </a:cubicBezTo>
                  <a:cubicBezTo>
                    <a:pt x="20121" y="23522"/>
                    <a:pt x="19027" y="23336"/>
                    <a:pt x="17931" y="22956"/>
                  </a:cubicBezTo>
                  <a:cubicBezTo>
                    <a:pt x="16669" y="22515"/>
                    <a:pt x="15585" y="21801"/>
                    <a:pt x="14716" y="20765"/>
                  </a:cubicBezTo>
                  <a:cubicBezTo>
                    <a:pt x="14442" y="20443"/>
                    <a:pt x="14180" y="20110"/>
                    <a:pt x="14121" y="19681"/>
                  </a:cubicBezTo>
                  <a:cubicBezTo>
                    <a:pt x="14225" y="19625"/>
                    <a:pt x="14321" y="19606"/>
                    <a:pt x="14413" y="19606"/>
                  </a:cubicBezTo>
                  <a:cubicBezTo>
                    <a:pt x="14592" y="19606"/>
                    <a:pt x="14753" y="19682"/>
                    <a:pt x="14919" y="19705"/>
                  </a:cubicBezTo>
                  <a:cubicBezTo>
                    <a:pt x="15618" y="19821"/>
                    <a:pt x="16313" y="19886"/>
                    <a:pt x="17012" y="19886"/>
                  </a:cubicBezTo>
                  <a:cubicBezTo>
                    <a:pt x="17396" y="19886"/>
                    <a:pt x="17781" y="19867"/>
                    <a:pt x="18169" y="19824"/>
                  </a:cubicBezTo>
                  <a:cubicBezTo>
                    <a:pt x="20122" y="19610"/>
                    <a:pt x="21717" y="18717"/>
                    <a:pt x="22955" y="17193"/>
                  </a:cubicBezTo>
                  <a:cubicBezTo>
                    <a:pt x="23527" y="16503"/>
                    <a:pt x="23932" y="15717"/>
                    <a:pt x="24146" y="14836"/>
                  </a:cubicBezTo>
                  <a:cubicBezTo>
                    <a:pt x="24539" y="13264"/>
                    <a:pt x="24015" y="11883"/>
                    <a:pt x="22681" y="10966"/>
                  </a:cubicBezTo>
                  <a:cubicBezTo>
                    <a:pt x="21846" y="10387"/>
                    <a:pt x="20928" y="10069"/>
                    <a:pt x="19927" y="10069"/>
                  </a:cubicBezTo>
                  <a:cubicBezTo>
                    <a:pt x="19857" y="10069"/>
                    <a:pt x="19787" y="10070"/>
                    <a:pt x="19717" y="10073"/>
                  </a:cubicBezTo>
                  <a:cubicBezTo>
                    <a:pt x="18407" y="10121"/>
                    <a:pt x="17193" y="10466"/>
                    <a:pt x="16121" y="11264"/>
                  </a:cubicBezTo>
                  <a:cubicBezTo>
                    <a:pt x="14109" y="12764"/>
                    <a:pt x="13025" y="14717"/>
                    <a:pt x="13133" y="17253"/>
                  </a:cubicBezTo>
                  <a:cubicBezTo>
                    <a:pt x="13145" y="17622"/>
                    <a:pt x="13192" y="17979"/>
                    <a:pt x="13228" y="18336"/>
                  </a:cubicBezTo>
                  <a:cubicBezTo>
                    <a:pt x="13261" y="18630"/>
                    <a:pt x="13224" y="18758"/>
                    <a:pt x="13074" y="18758"/>
                  </a:cubicBezTo>
                  <a:cubicBezTo>
                    <a:pt x="13011" y="18758"/>
                    <a:pt x="12928" y="18735"/>
                    <a:pt x="12823" y="18693"/>
                  </a:cubicBezTo>
                  <a:cubicBezTo>
                    <a:pt x="11478" y="18122"/>
                    <a:pt x="10275" y="17336"/>
                    <a:pt x="9323" y="16205"/>
                  </a:cubicBezTo>
                  <a:cubicBezTo>
                    <a:pt x="8299" y="15014"/>
                    <a:pt x="7584" y="13657"/>
                    <a:pt x="7013" y="12216"/>
                  </a:cubicBezTo>
                  <a:cubicBezTo>
                    <a:pt x="6441" y="10752"/>
                    <a:pt x="6191" y="9240"/>
                    <a:pt x="6239" y="7680"/>
                  </a:cubicBezTo>
                  <a:cubicBezTo>
                    <a:pt x="6255" y="7135"/>
                    <a:pt x="6260" y="6934"/>
                    <a:pt x="6528" y="6934"/>
                  </a:cubicBezTo>
                  <a:cubicBezTo>
                    <a:pt x="6652" y="6934"/>
                    <a:pt x="6832" y="6977"/>
                    <a:pt x="7096" y="7049"/>
                  </a:cubicBezTo>
                  <a:cubicBezTo>
                    <a:pt x="7227" y="7085"/>
                    <a:pt x="7358" y="7109"/>
                    <a:pt x="7489" y="7132"/>
                  </a:cubicBezTo>
                  <a:cubicBezTo>
                    <a:pt x="8117" y="7265"/>
                    <a:pt x="8729" y="7330"/>
                    <a:pt x="9327" y="7330"/>
                  </a:cubicBezTo>
                  <a:cubicBezTo>
                    <a:pt x="11143" y="7330"/>
                    <a:pt x="12821" y="6725"/>
                    <a:pt x="14371" y="5561"/>
                  </a:cubicBezTo>
                  <a:cubicBezTo>
                    <a:pt x="15442" y="4763"/>
                    <a:pt x="15895" y="3680"/>
                    <a:pt x="15752" y="2370"/>
                  </a:cubicBezTo>
                  <a:cubicBezTo>
                    <a:pt x="15645" y="1429"/>
                    <a:pt x="15192" y="715"/>
                    <a:pt x="14276" y="334"/>
                  </a:cubicBezTo>
                  <a:cubicBezTo>
                    <a:pt x="13747" y="111"/>
                    <a:pt x="13209" y="1"/>
                    <a:pt x="12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51" y="298328"/>
            <a:ext cx="7713000" cy="478800"/>
          </a:xfrm>
        </p:spPr>
        <p:txBody>
          <a:bodyPr/>
          <a:lstStyle/>
          <a:p>
            <a:r>
              <a:rPr lang="en-GB" dirty="0" smtClean="0"/>
              <a:t>Access to….. Further Education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8054" y="1085698"/>
            <a:ext cx="7395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Hearing Support Team can still support at College. This might mean Deaf Friendly Training for staff, advice on acoustics, </a:t>
            </a:r>
            <a:r>
              <a:rPr lang="en-GB" dirty="0" err="1" smtClean="0"/>
              <a:t>notetaker</a:t>
            </a:r>
            <a:r>
              <a:rPr lang="en-GB" dirty="0" smtClean="0"/>
              <a:t> support or loan of Assistive Listening Equipment, such as a radio aid or soundfield system.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Audiology: As you get older you can take more responsibility for your hearing aids. Great Western Hospital have a very useful Transition leaflet. For further information please contact Sharon </a:t>
            </a:r>
            <a:r>
              <a:rPr lang="en-GB" dirty="0" err="1" smtClean="0"/>
              <a:t>Bindon</a:t>
            </a:r>
            <a:r>
              <a:rPr lang="en-GB" dirty="0" smtClean="0"/>
              <a:t> who is is the dedicated Transition Audiologist. Email  Sharon at </a:t>
            </a:r>
            <a:r>
              <a:rPr lang="en-GB" dirty="0" smtClean="0">
                <a:hlinkClick r:id="rId5"/>
              </a:rPr>
              <a:t>s.bindon@nhs.net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Travel: There can be help with rail and bus travel if you are profoundly or severely deaf.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hlinkClick r:id="rId6"/>
              </a:rPr>
              <a:t>https://www.swindon.gov.uk/info/20031/roads_parking_and_transport/332/concessionary_bus_pass_and_travel_vouchers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06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202" y="3118938"/>
            <a:ext cx="1531958" cy="52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5302" t="4603" r="14789" b="7939"/>
          <a:stretch/>
        </p:blipFill>
        <p:spPr>
          <a:xfrm>
            <a:off x="4221198" y="1764633"/>
            <a:ext cx="649706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502" y="4197730"/>
            <a:ext cx="1238561" cy="782249"/>
          </a:xfrm>
          <a:prstGeom prst="rect">
            <a:avLst/>
          </a:prstGeom>
        </p:spPr>
      </p:pic>
      <p:sp>
        <p:nvSpPr>
          <p:cNvPr id="12" name="Google Shape;230;p30"/>
          <p:cNvSpPr/>
          <p:nvPr/>
        </p:nvSpPr>
        <p:spPr>
          <a:xfrm>
            <a:off x="657476" y="743711"/>
            <a:ext cx="6148868" cy="153611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3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SB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242;p30"/>
          <p:cNvGrpSpPr/>
          <p:nvPr/>
        </p:nvGrpSpPr>
        <p:grpSpPr>
          <a:xfrm rot="1413234">
            <a:off x="8054927" y="-30063"/>
            <a:ext cx="795756" cy="836606"/>
            <a:chOff x="19050" y="4939475"/>
            <a:chExt cx="1386800" cy="1458225"/>
          </a:xfrm>
        </p:grpSpPr>
        <p:sp>
          <p:nvSpPr>
            <p:cNvPr id="9" name="Google Shape;243;p30"/>
            <p:cNvSpPr/>
            <p:nvPr/>
          </p:nvSpPr>
          <p:spPr>
            <a:xfrm>
              <a:off x="519400" y="4939475"/>
              <a:ext cx="886450" cy="1179300"/>
            </a:xfrm>
            <a:custGeom>
              <a:avLst/>
              <a:gdLst/>
              <a:ahLst/>
              <a:cxnLst/>
              <a:rect l="l" t="t" r="r" b="b"/>
              <a:pathLst>
                <a:path w="35458" h="47172" extrusionOk="0">
                  <a:moveTo>
                    <a:pt x="34621" y="1897"/>
                  </a:moveTo>
                  <a:cubicBezTo>
                    <a:pt x="34619" y="1903"/>
                    <a:pt x="34616" y="1910"/>
                    <a:pt x="34613" y="1916"/>
                  </a:cubicBezTo>
                  <a:lnTo>
                    <a:pt x="34613" y="1916"/>
                  </a:lnTo>
                  <a:cubicBezTo>
                    <a:pt x="34613" y="1916"/>
                    <a:pt x="34613" y="1916"/>
                    <a:pt x="34613" y="1916"/>
                  </a:cubicBezTo>
                  <a:lnTo>
                    <a:pt x="34613" y="1916"/>
                  </a:lnTo>
                  <a:cubicBezTo>
                    <a:pt x="34615" y="1910"/>
                    <a:pt x="34618" y="1904"/>
                    <a:pt x="34621" y="1897"/>
                  </a:cubicBezTo>
                  <a:close/>
                  <a:moveTo>
                    <a:pt x="34314" y="3475"/>
                  </a:moveTo>
                  <a:lnTo>
                    <a:pt x="34314" y="3475"/>
                  </a:lnTo>
                  <a:cubicBezTo>
                    <a:pt x="34319" y="3480"/>
                    <a:pt x="34321" y="3486"/>
                    <a:pt x="34324" y="3492"/>
                  </a:cubicBezTo>
                  <a:lnTo>
                    <a:pt x="34324" y="3492"/>
                  </a:lnTo>
                  <a:cubicBezTo>
                    <a:pt x="34321" y="3493"/>
                    <a:pt x="34318" y="3494"/>
                    <a:pt x="34315" y="3495"/>
                  </a:cubicBezTo>
                  <a:lnTo>
                    <a:pt x="34315" y="3495"/>
                  </a:lnTo>
                  <a:cubicBezTo>
                    <a:pt x="34315" y="3488"/>
                    <a:pt x="34314" y="3482"/>
                    <a:pt x="34314" y="3475"/>
                  </a:cubicBezTo>
                  <a:close/>
                  <a:moveTo>
                    <a:pt x="33969" y="1439"/>
                  </a:moveTo>
                  <a:lnTo>
                    <a:pt x="34017" y="1463"/>
                  </a:lnTo>
                  <a:lnTo>
                    <a:pt x="33969" y="1463"/>
                  </a:lnTo>
                  <a:cubicBezTo>
                    <a:pt x="34005" y="1546"/>
                    <a:pt x="34100" y="1654"/>
                    <a:pt x="34076" y="1701"/>
                  </a:cubicBezTo>
                  <a:cubicBezTo>
                    <a:pt x="34005" y="1880"/>
                    <a:pt x="33898" y="2046"/>
                    <a:pt x="33778" y="2213"/>
                  </a:cubicBezTo>
                  <a:cubicBezTo>
                    <a:pt x="32326" y="4404"/>
                    <a:pt x="30933" y="6630"/>
                    <a:pt x="29409" y="8762"/>
                  </a:cubicBezTo>
                  <a:cubicBezTo>
                    <a:pt x="26456" y="12917"/>
                    <a:pt x="23765" y="17239"/>
                    <a:pt x="20848" y="21418"/>
                  </a:cubicBezTo>
                  <a:cubicBezTo>
                    <a:pt x="18372" y="24966"/>
                    <a:pt x="16002" y="28597"/>
                    <a:pt x="13597" y="32205"/>
                  </a:cubicBezTo>
                  <a:cubicBezTo>
                    <a:pt x="12788" y="33443"/>
                    <a:pt x="11954" y="34658"/>
                    <a:pt x="11133" y="35884"/>
                  </a:cubicBezTo>
                  <a:cubicBezTo>
                    <a:pt x="10755" y="36447"/>
                    <a:pt x="10672" y="36618"/>
                    <a:pt x="10431" y="36618"/>
                  </a:cubicBezTo>
                  <a:cubicBezTo>
                    <a:pt x="10284" y="36618"/>
                    <a:pt x="10080" y="36556"/>
                    <a:pt x="9716" y="36479"/>
                  </a:cubicBezTo>
                  <a:cubicBezTo>
                    <a:pt x="7025" y="35908"/>
                    <a:pt x="4334" y="35312"/>
                    <a:pt x="1632" y="34717"/>
                  </a:cubicBezTo>
                  <a:cubicBezTo>
                    <a:pt x="1358" y="34658"/>
                    <a:pt x="1048" y="34646"/>
                    <a:pt x="751" y="34408"/>
                  </a:cubicBezTo>
                  <a:cubicBezTo>
                    <a:pt x="846" y="34193"/>
                    <a:pt x="1036" y="34027"/>
                    <a:pt x="1215" y="33860"/>
                  </a:cubicBezTo>
                  <a:cubicBezTo>
                    <a:pt x="2358" y="32765"/>
                    <a:pt x="3513" y="31693"/>
                    <a:pt x="4620" y="30586"/>
                  </a:cubicBezTo>
                  <a:cubicBezTo>
                    <a:pt x="6287" y="28907"/>
                    <a:pt x="7894" y="27169"/>
                    <a:pt x="9585" y="25514"/>
                  </a:cubicBezTo>
                  <a:cubicBezTo>
                    <a:pt x="12300" y="22835"/>
                    <a:pt x="15074" y="20227"/>
                    <a:pt x="17788" y="17560"/>
                  </a:cubicBezTo>
                  <a:cubicBezTo>
                    <a:pt x="21039" y="14358"/>
                    <a:pt x="24253" y="11119"/>
                    <a:pt x="27504" y="7904"/>
                  </a:cubicBezTo>
                  <a:cubicBezTo>
                    <a:pt x="29504" y="5916"/>
                    <a:pt x="31528" y="3940"/>
                    <a:pt x="33540" y="1963"/>
                  </a:cubicBezTo>
                  <a:cubicBezTo>
                    <a:pt x="33695" y="1796"/>
                    <a:pt x="33826" y="1606"/>
                    <a:pt x="33969" y="1439"/>
                  </a:cubicBezTo>
                  <a:close/>
                  <a:moveTo>
                    <a:pt x="34315" y="3508"/>
                  </a:moveTo>
                  <a:lnTo>
                    <a:pt x="34315" y="3508"/>
                  </a:lnTo>
                  <a:cubicBezTo>
                    <a:pt x="34483" y="3626"/>
                    <a:pt x="34528" y="3802"/>
                    <a:pt x="34505" y="4011"/>
                  </a:cubicBezTo>
                  <a:cubicBezTo>
                    <a:pt x="34421" y="4594"/>
                    <a:pt x="34362" y="5190"/>
                    <a:pt x="34279" y="5773"/>
                  </a:cubicBezTo>
                  <a:cubicBezTo>
                    <a:pt x="33778" y="9214"/>
                    <a:pt x="33255" y="12655"/>
                    <a:pt x="32778" y="16108"/>
                  </a:cubicBezTo>
                  <a:cubicBezTo>
                    <a:pt x="32481" y="18227"/>
                    <a:pt x="32266" y="20346"/>
                    <a:pt x="31981" y="22466"/>
                  </a:cubicBezTo>
                  <a:cubicBezTo>
                    <a:pt x="31492" y="26109"/>
                    <a:pt x="30980" y="29752"/>
                    <a:pt x="30480" y="33407"/>
                  </a:cubicBezTo>
                  <a:cubicBezTo>
                    <a:pt x="30195" y="35551"/>
                    <a:pt x="29921" y="37706"/>
                    <a:pt x="29623" y="39849"/>
                  </a:cubicBezTo>
                  <a:cubicBezTo>
                    <a:pt x="29587" y="40170"/>
                    <a:pt x="29516" y="40492"/>
                    <a:pt x="29456" y="40861"/>
                  </a:cubicBezTo>
                  <a:cubicBezTo>
                    <a:pt x="25706" y="40444"/>
                    <a:pt x="22217" y="39111"/>
                    <a:pt x="18610" y="38408"/>
                  </a:cubicBezTo>
                  <a:cubicBezTo>
                    <a:pt x="18491" y="38087"/>
                    <a:pt x="18669" y="37860"/>
                    <a:pt x="18777" y="37634"/>
                  </a:cubicBezTo>
                  <a:cubicBezTo>
                    <a:pt x="20372" y="34146"/>
                    <a:pt x="21932" y="30621"/>
                    <a:pt x="23575" y="27157"/>
                  </a:cubicBezTo>
                  <a:cubicBezTo>
                    <a:pt x="25492" y="23120"/>
                    <a:pt x="27361" y="19060"/>
                    <a:pt x="29171" y="14977"/>
                  </a:cubicBezTo>
                  <a:cubicBezTo>
                    <a:pt x="30730" y="11464"/>
                    <a:pt x="32362" y="7976"/>
                    <a:pt x="33957" y="4475"/>
                  </a:cubicBezTo>
                  <a:cubicBezTo>
                    <a:pt x="34096" y="4163"/>
                    <a:pt x="34313" y="3873"/>
                    <a:pt x="34315" y="3508"/>
                  </a:cubicBezTo>
                  <a:close/>
                  <a:moveTo>
                    <a:pt x="18743" y="38812"/>
                  </a:moveTo>
                  <a:cubicBezTo>
                    <a:pt x="18843" y="38812"/>
                    <a:pt x="18970" y="38837"/>
                    <a:pt x="19122" y="38872"/>
                  </a:cubicBezTo>
                  <a:cubicBezTo>
                    <a:pt x="19193" y="38896"/>
                    <a:pt x="19253" y="38908"/>
                    <a:pt x="19312" y="38920"/>
                  </a:cubicBezTo>
                  <a:cubicBezTo>
                    <a:pt x="19979" y="39111"/>
                    <a:pt x="20646" y="39289"/>
                    <a:pt x="21301" y="39480"/>
                  </a:cubicBezTo>
                  <a:cubicBezTo>
                    <a:pt x="21372" y="40194"/>
                    <a:pt x="21015" y="40801"/>
                    <a:pt x="20860" y="41456"/>
                  </a:cubicBezTo>
                  <a:cubicBezTo>
                    <a:pt x="20563" y="42599"/>
                    <a:pt x="20253" y="43742"/>
                    <a:pt x="19931" y="44885"/>
                  </a:cubicBezTo>
                  <a:cubicBezTo>
                    <a:pt x="19872" y="45099"/>
                    <a:pt x="19848" y="45337"/>
                    <a:pt x="19598" y="45564"/>
                  </a:cubicBezTo>
                  <a:cubicBezTo>
                    <a:pt x="19539" y="45421"/>
                    <a:pt x="19491" y="45337"/>
                    <a:pt x="19479" y="45242"/>
                  </a:cubicBezTo>
                  <a:cubicBezTo>
                    <a:pt x="19158" y="43302"/>
                    <a:pt x="18848" y="41361"/>
                    <a:pt x="18503" y="39420"/>
                  </a:cubicBezTo>
                  <a:cubicBezTo>
                    <a:pt x="18419" y="38951"/>
                    <a:pt x="18506" y="38812"/>
                    <a:pt x="18743" y="38812"/>
                  </a:cubicBezTo>
                  <a:close/>
                  <a:moveTo>
                    <a:pt x="34597" y="1954"/>
                  </a:moveTo>
                  <a:lnTo>
                    <a:pt x="34597" y="1954"/>
                  </a:lnTo>
                  <a:cubicBezTo>
                    <a:pt x="33929" y="3494"/>
                    <a:pt x="33316" y="5067"/>
                    <a:pt x="32600" y="6583"/>
                  </a:cubicBezTo>
                  <a:cubicBezTo>
                    <a:pt x="30218" y="11607"/>
                    <a:pt x="28028" y="16715"/>
                    <a:pt x="25694" y="21751"/>
                  </a:cubicBezTo>
                  <a:cubicBezTo>
                    <a:pt x="24265" y="24859"/>
                    <a:pt x="22765" y="27931"/>
                    <a:pt x="21348" y="31050"/>
                  </a:cubicBezTo>
                  <a:cubicBezTo>
                    <a:pt x="20360" y="33229"/>
                    <a:pt x="19277" y="35372"/>
                    <a:pt x="18360" y="37587"/>
                  </a:cubicBezTo>
                  <a:cubicBezTo>
                    <a:pt x="18086" y="38229"/>
                    <a:pt x="18003" y="38825"/>
                    <a:pt x="18122" y="39503"/>
                  </a:cubicBezTo>
                  <a:cubicBezTo>
                    <a:pt x="18479" y="41539"/>
                    <a:pt x="18812" y="43575"/>
                    <a:pt x="19146" y="45623"/>
                  </a:cubicBezTo>
                  <a:cubicBezTo>
                    <a:pt x="19193" y="45849"/>
                    <a:pt x="19265" y="46064"/>
                    <a:pt x="19158" y="46326"/>
                  </a:cubicBezTo>
                  <a:cubicBezTo>
                    <a:pt x="18896" y="46230"/>
                    <a:pt x="18741" y="46028"/>
                    <a:pt x="18574" y="45849"/>
                  </a:cubicBezTo>
                  <a:cubicBezTo>
                    <a:pt x="16241" y="43397"/>
                    <a:pt x="14074" y="40801"/>
                    <a:pt x="11871" y="38229"/>
                  </a:cubicBezTo>
                  <a:cubicBezTo>
                    <a:pt x="11621" y="37920"/>
                    <a:pt x="11359" y="37622"/>
                    <a:pt x="11121" y="37325"/>
                  </a:cubicBezTo>
                  <a:cubicBezTo>
                    <a:pt x="10859" y="37003"/>
                    <a:pt x="10847" y="36956"/>
                    <a:pt x="11061" y="36634"/>
                  </a:cubicBezTo>
                  <a:cubicBezTo>
                    <a:pt x="11549" y="35884"/>
                    <a:pt x="12050" y="35158"/>
                    <a:pt x="12538" y="34419"/>
                  </a:cubicBezTo>
                  <a:cubicBezTo>
                    <a:pt x="14502" y="31502"/>
                    <a:pt x="16443" y="28574"/>
                    <a:pt x="18407" y="25657"/>
                  </a:cubicBezTo>
                  <a:cubicBezTo>
                    <a:pt x="19955" y="23371"/>
                    <a:pt x="21539" y="21108"/>
                    <a:pt x="23075" y="18822"/>
                  </a:cubicBezTo>
                  <a:cubicBezTo>
                    <a:pt x="24337" y="16941"/>
                    <a:pt x="25516" y="15000"/>
                    <a:pt x="26825" y="13155"/>
                  </a:cubicBezTo>
                  <a:cubicBezTo>
                    <a:pt x="29206" y="9809"/>
                    <a:pt x="31445" y="6357"/>
                    <a:pt x="33743" y="2963"/>
                  </a:cubicBezTo>
                  <a:cubicBezTo>
                    <a:pt x="33996" y="2595"/>
                    <a:pt x="34227" y="2216"/>
                    <a:pt x="34597" y="1954"/>
                  </a:cubicBezTo>
                  <a:close/>
                  <a:moveTo>
                    <a:pt x="35176" y="0"/>
                  </a:moveTo>
                  <a:cubicBezTo>
                    <a:pt x="35136" y="0"/>
                    <a:pt x="35097" y="11"/>
                    <a:pt x="35064" y="34"/>
                  </a:cubicBezTo>
                  <a:cubicBezTo>
                    <a:pt x="34886" y="165"/>
                    <a:pt x="34707" y="308"/>
                    <a:pt x="34540" y="475"/>
                  </a:cubicBezTo>
                  <a:cubicBezTo>
                    <a:pt x="33147" y="1808"/>
                    <a:pt x="31742" y="3154"/>
                    <a:pt x="30361" y="4511"/>
                  </a:cubicBezTo>
                  <a:cubicBezTo>
                    <a:pt x="26135" y="8702"/>
                    <a:pt x="21944" y="12917"/>
                    <a:pt x="17705" y="17084"/>
                  </a:cubicBezTo>
                  <a:cubicBezTo>
                    <a:pt x="14955" y="19811"/>
                    <a:pt x="12121" y="22466"/>
                    <a:pt x="9359" y="25180"/>
                  </a:cubicBezTo>
                  <a:cubicBezTo>
                    <a:pt x="7513" y="27002"/>
                    <a:pt x="5739" y="28895"/>
                    <a:pt x="3918" y="30740"/>
                  </a:cubicBezTo>
                  <a:cubicBezTo>
                    <a:pt x="2798" y="31860"/>
                    <a:pt x="1643" y="32931"/>
                    <a:pt x="524" y="34038"/>
                  </a:cubicBezTo>
                  <a:cubicBezTo>
                    <a:pt x="358" y="34205"/>
                    <a:pt x="0" y="34348"/>
                    <a:pt x="119" y="34646"/>
                  </a:cubicBezTo>
                  <a:cubicBezTo>
                    <a:pt x="215" y="34896"/>
                    <a:pt x="572" y="34848"/>
                    <a:pt x="810" y="34931"/>
                  </a:cubicBezTo>
                  <a:cubicBezTo>
                    <a:pt x="905" y="34967"/>
                    <a:pt x="1012" y="34967"/>
                    <a:pt x="1108" y="34991"/>
                  </a:cubicBezTo>
                  <a:cubicBezTo>
                    <a:pt x="3965" y="35610"/>
                    <a:pt x="6811" y="36241"/>
                    <a:pt x="9680" y="36848"/>
                  </a:cubicBezTo>
                  <a:cubicBezTo>
                    <a:pt x="10192" y="36956"/>
                    <a:pt x="10561" y="37194"/>
                    <a:pt x="10895" y="37587"/>
                  </a:cubicBezTo>
                  <a:cubicBezTo>
                    <a:pt x="12085" y="39039"/>
                    <a:pt x="13288" y="40468"/>
                    <a:pt x="14502" y="41885"/>
                  </a:cubicBezTo>
                  <a:cubicBezTo>
                    <a:pt x="15848" y="43468"/>
                    <a:pt x="17229" y="45004"/>
                    <a:pt x="18669" y="46492"/>
                  </a:cubicBezTo>
                  <a:cubicBezTo>
                    <a:pt x="18919" y="46742"/>
                    <a:pt x="19122" y="47064"/>
                    <a:pt x="19574" y="47171"/>
                  </a:cubicBezTo>
                  <a:cubicBezTo>
                    <a:pt x="20527" y="44730"/>
                    <a:pt x="20979" y="42135"/>
                    <a:pt x="21813" y="39658"/>
                  </a:cubicBezTo>
                  <a:cubicBezTo>
                    <a:pt x="21861" y="39655"/>
                    <a:pt x="21909" y="39653"/>
                    <a:pt x="21956" y="39653"/>
                  </a:cubicBezTo>
                  <a:cubicBezTo>
                    <a:pt x="22381" y="39653"/>
                    <a:pt x="22746" y="39789"/>
                    <a:pt x="23110" y="39896"/>
                  </a:cubicBezTo>
                  <a:cubicBezTo>
                    <a:pt x="24944" y="40420"/>
                    <a:pt x="26801" y="40861"/>
                    <a:pt x="28683" y="41158"/>
                  </a:cubicBezTo>
                  <a:cubicBezTo>
                    <a:pt x="28945" y="41206"/>
                    <a:pt x="29206" y="41254"/>
                    <a:pt x="29456" y="41277"/>
                  </a:cubicBezTo>
                  <a:cubicBezTo>
                    <a:pt x="29476" y="41280"/>
                    <a:pt x="29495" y="41281"/>
                    <a:pt x="29513" y="41281"/>
                  </a:cubicBezTo>
                  <a:cubicBezTo>
                    <a:pt x="29675" y="41281"/>
                    <a:pt x="29793" y="41188"/>
                    <a:pt x="29826" y="41027"/>
                  </a:cubicBezTo>
                  <a:cubicBezTo>
                    <a:pt x="29885" y="40801"/>
                    <a:pt x="29909" y="40575"/>
                    <a:pt x="29945" y="40349"/>
                  </a:cubicBezTo>
                  <a:cubicBezTo>
                    <a:pt x="30183" y="38527"/>
                    <a:pt x="30421" y="36694"/>
                    <a:pt x="30671" y="34872"/>
                  </a:cubicBezTo>
                  <a:cubicBezTo>
                    <a:pt x="31254" y="30574"/>
                    <a:pt x="31885" y="26288"/>
                    <a:pt x="32409" y="21977"/>
                  </a:cubicBezTo>
                  <a:cubicBezTo>
                    <a:pt x="33278" y="14869"/>
                    <a:pt x="34338" y="7785"/>
                    <a:pt x="35433" y="701"/>
                  </a:cubicBezTo>
                  <a:cubicBezTo>
                    <a:pt x="35457" y="534"/>
                    <a:pt x="35457" y="380"/>
                    <a:pt x="35445" y="213"/>
                  </a:cubicBezTo>
                  <a:cubicBezTo>
                    <a:pt x="35436" y="96"/>
                    <a:pt x="35299" y="0"/>
                    <a:pt x="351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4;p30"/>
            <p:cNvSpPr/>
            <p:nvPr/>
          </p:nvSpPr>
          <p:spPr>
            <a:xfrm>
              <a:off x="19050" y="5799950"/>
              <a:ext cx="876600" cy="597750"/>
            </a:xfrm>
            <a:custGeom>
              <a:avLst/>
              <a:gdLst/>
              <a:ahLst/>
              <a:cxnLst/>
              <a:rect l="l" t="t" r="r" b="b"/>
              <a:pathLst>
                <a:path w="35064" h="23910" extrusionOk="0">
                  <a:moveTo>
                    <a:pt x="12670" y="392"/>
                  </a:moveTo>
                  <a:cubicBezTo>
                    <a:pt x="13128" y="392"/>
                    <a:pt x="13586" y="476"/>
                    <a:pt x="14037" y="643"/>
                  </a:cubicBezTo>
                  <a:cubicBezTo>
                    <a:pt x="14859" y="953"/>
                    <a:pt x="15288" y="1584"/>
                    <a:pt x="15383" y="2429"/>
                  </a:cubicBezTo>
                  <a:cubicBezTo>
                    <a:pt x="15490" y="3549"/>
                    <a:pt x="15121" y="4501"/>
                    <a:pt x="14204" y="5204"/>
                  </a:cubicBezTo>
                  <a:cubicBezTo>
                    <a:pt x="13716" y="5585"/>
                    <a:pt x="13192" y="5918"/>
                    <a:pt x="12775" y="6096"/>
                  </a:cubicBezTo>
                  <a:cubicBezTo>
                    <a:pt x="11597" y="6696"/>
                    <a:pt x="10446" y="6945"/>
                    <a:pt x="9302" y="6945"/>
                  </a:cubicBezTo>
                  <a:cubicBezTo>
                    <a:pt x="8423" y="6945"/>
                    <a:pt x="7547" y="6797"/>
                    <a:pt x="6668" y="6549"/>
                  </a:cubicBezTo>
                  <a:cubicBezTo>
                    <a:pt x="6441" y="6477"/>
                    <a:pt x="6358" y="6311"/>
                    <a:pt x="6417" y="6096"/>
                  </a:cubicBezTo>
                  <a:cubicBezTo>
                    <a:pt x="6513" y="5739"/>
                    <a:pt x="6584" y="5382"/>
                    <a:pt x="6727" y="5049"/>
                  </a:cubicBezTo>
                  <a:cubicBezTo>
                    <a:pt x="7620" y="2810"/>
                    <a:pt x="9239" y="1322"/>
                    <a:pt x="11513" y="572"/>
                  </a:cubicBezTo>
                  <a:cubicBezTo>
                    <a:pt x="11895" y="452"/>
                    <a:pt x="12282" y="392"/>
                    <a:pt x="12670" y="392"/>
                  </a:cubicBezTo>
                  <a:close/>
                  <a:moveTo>
                    <a:pt x="19669" y="10412"/>
                  </a:moveTo>
                  <a:cubicBezTo>
                    <a:pt x="20365" y="10412"/>
                    <a:pt x="21072" y="10563"/>
                    <a:pt x="21777" y="10883"/>
                  </a:cubicBezTo>
                  <a:cubicBezTo>
                    <a:pt x="22038" y="11014"/>
                    <a:pt x="22300" y="11157"/>
                    <a:pt x="22539" y="11335"/>
                  </a:cubicBezTo>
                  <a:cubicBezTo>
                    <a:pt x="23693" y="12181"/>
                    <a:pt x="24098" y="13312"/>
                    <a:pt x="23789" y="14705"/>
                  </a:cubicBezTo>
                  <a:cubicBezTo>
                    <a:pt x="23670" y="15229"/>
                    <a:pt x="23467" y="15705"/>
                    <a:pt x="23205" y="16169"/>
                  </a:cubicBezTo>
                  <a:cubicBezTo>
                    <a:pt x="22527" y="17336"/>
                    <a:pt x="21550" y="18181"/>
                    <a:pt x="20384" y="18824"/>
                  </a:cubicBezTo>
                  <a:cubicBezTo>
                    <a:pt x="19800" y="19086"/>
                    <a:pt x="19205" y="19265"/>
                    <a:pt x="18586" y="19372"/>
                  </a:cubicBezTo>
                  <a:cubicBezTo>
                    <a:pt x="18057" y="19462"/>
                    <a:pt x="17527" y="19502"/>
                    <a:pt x="16999" y="19502"/>
                  </a:cubicBezTo>
                  <a:cubicBezTo>
                    <a:pt x="16124" y="19502"/>
                    <a:pt x="15251" y="19391"/>
                    <a:pt x="14383" y="19205"/>
                  </a:cubicBezTo>
                  <a:cubicBezTo>
                    <a:pt x="13895" y="19110"/>
                    <a:pt x="13692" y="18848"/>
                    <a:pt x="13609" y="18360"/>
                  </a:cubicBezTo>
                  <a:cubicBezTo>
                    <a:pt x="13073" y="15014"/>
                    <a:pt x="14407" y="12693"/>
                    <a:pt x="16955" y="11192"/>
                  </a:cubicBezTo>
                  <a:cubicBezTo>
                    <a:pt x="17816" y="10687"/>
                    <a:pt x="18732" y="10412"/>
                    <a:pt x="19669" y="10412"/>
                  </a:cubicBezTo>
                  <a:close/>
                  <a:moveTo>
                    <a:pt x="12673" y="1"/>
                  </a:moveTo>
                  <a:cubicBezTo>
                    <a:pt x="12206" y="1"/>
                    <a:pt x="11741" y="84"/>
                    <a:pt x="11287" y="251"/>
                  </a:cubicBezTo>
                  <a:cubicBezTo>
                    <a:pt x="8751" y="1155"/>
                    <a:pt x="6989" y="2846"/>
                    <a:pt x="6179" y="5465"/>
                  </a:cubicBezTo>
                  <a:cubicBezTo>
                    <a:pt x="6096" y="5715"/>
                    <a:pt x="6036" y="5966"/>
                    <a:pt x="5929" y="6311"/>
                  </a:cubicBezTo>
                  <a:cubicBezTo>
                    <a:pt x="4215" y="5811"/>
                    <a:pt x="2822" y="5001"/>
                    <a:pt x="1786" y="3644"/>
                  </a:cubicBezTo>
                  <a:cubicBezTo>
                    <a:pt x="1441" y="3191"/>
                    <a:pt x="1107" y="2751"/>
                    <a:pt x="750" y="2310"/>
                  </a:cubicBezTo>
                  <a:cubicBezTo>
                    <a:pt x="595" y="2108"/>
                    <a:pt x="417" y="1917"/>
                    <a:pt x="238" y="1727"/>
                  </a:cubicBezTo>
                  <a:cubicBezTo>
                    <a:pt x="214" y="1697"/>
                    <a:pt x="185" y="1682"/>
                    <a:pt x="155" y="1682"/>
                  </a:cubicBezTo>
                  <a:cubicBezTo>
                    <a:pt x="125" y="1682"/>
                    <a:pt x="95" y="1697"/>
                    <a:pt x="71" y="1727"/>
                  </a:cubicBezTo>
                  <a:cubicBezTo>
                    <a:pt x="36" y="1775"/>
                    <a:pt x="0" y="1858"/>
                    <a:pt x="12" y="1894"/>
                  </a:cubicBezTo>
                  <a:cubicBezTo>
                    <a:pt x="36" y="1989"/>
                    <a:pt x="107" y="2072"/>
                    <a:pt x="167" y="2144"/>
                  </a:cubicBezTo>
                  <a:cubicBezTo>
                    <a:pt x="595" y="2727"/>
                    <a:pt x="1036" y="3299"/>
                    <a:pt x="1476" y="3870"/>
                  </a:cubicBezTo>
                  <a:cubicBezTo>
                    <a:pt x="2322" y="4965"/>
                    <a:pt x="3393" y="5751"/>
                    <a:pt x="4667" y="6275"/>
                  </a:cubicBezTo>
                  <a:cubicBezTo>
                    <a:pt x="4977" y="6394"/>
                    <a:pt x="5286" y="6513"/>
                    <a:pt x="5584" y="6632"/>
                  </a:cubicBezTo>
                  <a:cubicBezTo>
                    <a:pt x="5798" y="6704"/>
                    <a:pt x="5894" y="6847"/>
                    <a:pt x="5894" y="7073"/>
                  </a:cubicBezTo>
                  <a:cubicBezTo>
                    <a:pt x="5870" y="7668"/>
                    <a:pt x="5846" y="8263"/>
                    <a:pt x="5882" y="8847"/>
                  </a:cubicBezTo>
                  <a:cubicBezTo>
                    <a:pt x="6001" y="10788"/>
                    <a:pt x="6644" y="12562"/>
                    <a:pt x="7549" y="14276"/>
                  </a:cubicBezTo>
                  <a:cubicBezTo>
                    <a:pt x="8727" y="16514"/>
                    <a:pt x="10430" y="18157"/>
                    <a:pt x="12799" y="19098"/>
                  </a:cubicBezTo>
                  <a:cubicBezTo>
                    <a:pt x="12859" y="19122"/>
                    <a:pt x="12918" y="19158"/>
                    <a:pt x="12978" y="19170"/>
                  </a:cubicBezTo>
                  <a:cubicBezTo>
                    <a:pt x="13371" y="19265"/>
                    <a:pt x="13585" y="19515"/>
                    <a:pt x="13728" y="19884"/>
                  </a:cubicBezTo>
                  <a:cubicBezTo>
                    <a:pt x="14026" y="20598"/>
                    <a:pt x="14502" y="21170"/>
                    <a:pt x="15073" y="21694"/>
                  </a:cubicBezTo>
                  <a:cubicBezTo>
                    <a:pt x="16002" y="22551"/>
                    <a:pt x="17097" y="23134"/>
                    <a:pt x="18324" y="23480"/>
                  </a:cubicBezTo>
                  <a:cubicBezTo>
                    <a:pt x="19296" y="23769"/>
                    <a:pt x="20262" y="23909"/>
                    <a:pt x="21222" y="23909"/>
                  </a:cubicBezTo>
                  <a:cubicBezTo>
                    <a:pt x="22588" y="23909"/>
                    <a:pt x="23941" y="23625"/>
                    <a:pt x="25277" y="23087"/>
                  </a:cubicBezTo>
                  <a:cubicBezTo>
                    <a:pt x="29849" y="21229"/>
                    <a:pt x="32933" y="17884"/>
                    <a:pt x="34862" y="13407"/>
                  </a:cubicBezTo>
                  <a:cubicBezTo>
                    <a:pt x="34945" y="13193"/>
                    <a:pt x="34992" y="12966"/>
                    <a:pt x="35040" y="12740"/>
                  </a:cubicBezTo>
                  <a:cubicBezTo>
                    <a:pt x="35064" y="12669"/>
                    <a:pt x="35016" y="12609"/>
                    <a:pt x="34933" y="12609"/>
                  </a:cubicBezTo>
                  <a:cubicBezTo>
                    <a:pt x="34885" y="12621"/>
                    <a:pt x="34814" y="12645"/>
                    <a:pt x="34778" y="12693"/>
                  </a:cubicBezTo>
                  <a:cubicBezTo>
                    <a:pt x="34719" y="12800"/>
                    <a:pt x="34671" y="12931"/>
                    <a:pt x="34623" y="13050"/>
                  </a:cubicBezTo>
                  <a:cubicBezTo>
                    <a:pt x="34016" y="14550"/>
                    <a:pt x="33195" y="15931"/>
                    <a:pt x="32242" y="17241"/>
                  </a:cubicBezTo>
                  <a:cubicBezTo>
                    <a:pt x="30337" y="19812"/>
                    <a:pt x="27884" y="21682"/>
                    <a:pt x="24884" y="22825"/>
                  </a:cubicBezTo>
                  <a:cubicBezTo>
                    <a:pt x="23666" y="23285"/>
                    <a:pt x="22441" y="23522"/>
                    <a:pt x="21211" y="23522"/>
                  </a:cubicBezTo>
                  <a:cubicBezTo>
                    <a:pt x="20121" y="23522"/>
                    <a:pt x="19027" y="23336"/>
                    <a:pt x="17931" y="22956"/>
                  </a:cubicBezTo>
                  <a:cubicBezTo>
                    <a:pt x="16669" y="22515"/>
                    <a:pt x="15585" y="21801"/>
                    <a:pt x="14716" y="20765"/>
                  </a:cubicBezTo>
                  <a:cubicBezTo>
                    <a:pt x="14442" y="20443"/>
                    <a:pt x="14180" y="20110"/>
                    <a:pt x="14121" y="19681"/>
                  </a:cubicBezTo>
                  <a:cubicBezTo>
                    <a:pt x="14225" y="19625"/>
                    <a:pt x="14321" y="19606"/>
                    <a:pt x="14413" y="19606"/>
                  </a:cubicBezTo>
                  <a:cubicBezTo>
                    <a:pt x="14592" y="19606"/>
                    <a:pt x="14753" y="19682"/>
                    <a:pt x="14919" y="19705"/>
                  </a:cubicBezTo>
                  <a:cubicBezTo>
                    <a:pt x="15618" y="19821"/>
                    <a:pt x="16313" y="19886"/>
                    <a:pt x="17012" y="19886"/>
                  </a:cubicBezTo>
                  <a:cubicBezTo>
                    <a:pt x="17396" y="19886"/>
                    <a:pt x="17781" y="19867"/>
                    <a:pt x="18169" y="19824"/>
                  </a:cubicBezTo>
                  <a:cubicBezTo>
                    <a:pt x="20122" y="19610"/>
                    <a:pt x="21717" y="18717"/>
                    <a:pt x="22955" y="17193"/>
                  </a:cubicBezTo>
                  <a:cubicBezTo>
                    <a:pt x="23527" y="16503"/>
                    <a:pt x="23932" y="15717"/>
                    <a:pt x="24146" y="14836"/>
                  </a:cubicBezTo>
                  <a:cubicBezTo>
                    <a:pt x="24539" y="13264"/>
                    <a:pt x="24015" y="11883"/>
                    <a:pt x="22681" y="10966"/>
                  </a:cubicBezTo>
                  <a:cubicBezTo>
                    <a:pt x="21846" y="10387"/>
                    <a:pt x="20928" y="10069"/>
                    <a:pt x="19927" y="10069"/>
                  </a:cubicBezTo>
                  <a:cubicBezTo>
                    <a:pt x="19857" y="10069"/>
                    <a:pt x="19787" y="10070"/>
                    <a:pt x="19717" y="10073"/>
                  </a:cubicBezTo>
                  <a:cubicBezTo>
                    <a:pt x="18407" y="10121"/>
                    <a:pt x="17193" y="10466"/>
                    <a:pt x="16121" y="11264"/>
                  </a:cubicBezTo>
                  <a:cubicBezTo>
                    <a:pt x="14109" y="12764"/>
                    <a:pt x="13025" y="14717"/>
                    <a:pt x="13133" y="17253"/>
                  </a:cubicBezTo>
                  <a:cubicBezTo>
                    <a:pt x="13145" y="17622"/>
                    <a:pt x="13192" y="17979"/>
                    <a:pt x="13228" y="18336"/>
                  </a:cubicBezTo>
                  <a:cubicBezTo>
                    <a:pt x="13261" y="18630"/>
                    <a:pt x="13224" y="18758"/>
                    <a:pt x="13074" y="18758"/>
                  </a:cubicBezTo>
                  <a:cubicBezTo>
                    <a:pt x="13011" y="18758"/>
                    <a:pt x="12928" y="18735"/>
                    <a:pt x="12823" y="18693"/>
                  </a:cubicBezTo>
                  <a:cubicBezTo>
                    <a:pt x="11478" y="18122"/>
                    <a:pt x="10275" y="17336"/>
                    <a:pt x="9323" y="16205"/>
                  </a:cubicBezTo>
                  <a:cubicBezTo>
                    <a:pt x="8299" y="15014"/>
                    <a:pt x="7584" y="13657"/>
                    <a:pt x="7013" y="12216"/>
                  </a:cubicBezTo>
                  <a:cubicBezTo>
                    <a:pt x="6441" y="10752"/>
                    <a:pt x="6191" y="9240"/>
                    <a:pt x="6239" y="7680"/>
                  </a:cubicBezTo>
                  <a:cubicBezTo>
                    <a:pt x="6255" y="7135"/>
                    <a:pt x="6260" y="6934"/>
                    <a:pt x="6528" y="6934"/>
                  </a:cubicBezTo>
                  <a:cubicBezTo>
                    <a:pt x="6652" y="6934"/>
                    <a:pt x="6832" y="6977"/>
                    <a:pt x="7096" y="7049"/>
                  </a:cubicBezTo>
                  <a:cubicBezTo>
                    <a:pt x="7227" y="7085"/>
                    <a:pt x="7358" y="7109"/>
                    <a:pt x="7489" y="7132"/>
                  </a:cubicBezTo>
                  <a:cubicBezTo>
                    <a:pt x="8117" y="7265"/>
                    <a:pt x="8729" y="7330"/>
                    <a:pt x="9327" y="7330"/>
                  </a:cubicBezTo>
                  <a:cubicBezTo>
                    <a:pt x="11143" y="7330"/>
                    <a:pt x="12821" y="6725"/>
                    <a:pt x="14371" y="5561"/>
                  </a:cubicBezTo>
                  <a:cubicBezTo>
                    <a:pt x="15442" y="4763"/>
                    <a:pt x="15895" y="3680"/>
                    <a:pt x="15752" y="2370"/>
                  </a:cubicBezTo>
                  <a:cubicBezTo>
                    <a:pt x="15645" y="1429"/>
                    <a:pt x="15192" y="715"/>
                    <a:pt x="14276" y="334"/>
                  </a:cubicBezTo>
                  <a:cubicBezTo>
                    <a:pt x="13747" y="111"/>
                    <a:pt x="13209" y="1"/>
                    <a:pt x="12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51" y="298328"/>
            <a:ext cx="7713000" cy="478800"/>
          </a:xfrm>
        </p:spPr>
        <p:txBody>
          <a:bodyPr/>
          <a:lstStyle/>
          <a:p>
            <a:r>
              <a:rPr lang="en-GB" dirty="0" smtClean="0"/>
              <a:t>Access to….. Higher Education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8054" y="1085698"/>
            <a:ext cx="73959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Check your eligibility to funding for support / equipment while studying at University / Higher Education – prepare well in advance:</a:t>
            </a:r>
          </a:p>
          <a:p>
            <a:r>
              <a:rPr lang="en-GB" u="sng" dirty="0">
                <a:hlinkClick r:id="rId5"/>
              </a:rPr>
              <a:t>Disabled Students' Allowances (DSAs): What's available &amp; how to apply - GOV.UK (www.gov.uk)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Equipment you may need and other useful 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Home | </a:t>
            </a:r>
            <a:r>
              <a:rPr lang="en-GB" dirty="0" err="1" smtClean="0">
                <a:hlinkClick r:id="rId6"/>
              </a:rPr>
              <a:t>Connevans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Technology and assistive devices - RNID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Technology Test Drive (ndcs.org.uk</a:t>
            </a:r>
            <a:r>
              <a:rPr lang="en-GB" dirty="0" smtClean="0">
                <a:hlinkClick r:id="rId8"/>
              </a:rPr>
              <a:t>)</a:t>
            </a:r>
            <a:r>
              <a:rPr lang="en-GB" dirty="0" smtClean="0"/>
              <a:t> – you could test out equipment for CYP aged 8-18 years before purchasing via the National Deaf Children’s Society’s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Using your mobile or smartphone - RNID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 smtClean="0"/>
              <a:t>Useful links for travel: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hlinkClick r:id="rId10"/>
              </a:rPr>
              <a:t>https</a:t>
            </a:r>
            <a:r>
              <a:rPr lang="en-GB" u="sng" dirty="0">
                <a:hlinkClick r:id="rId10"/>
              </a:rPr>
              <a:t>://</a:t>
            </a:r>
            <a:r>
              <a:rPr lang="en-GB" u="sng" dirty="0" smtClean="0">
                <a:hlinkClick r:id="rId10"/>
              </a:rPr>
              <a:t>www.swindon.gov.uk/info/20031/roads_parking_and_transport/332/concessionary_bus_pass_and_travel_vouchers</a:t>
            </a:r>
            <a:endParaRPr lang="en-GB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Disabled Persons Railcard | Official Retailer | National Rail (disabledpersons-railcard.co.uk</a:t>
            </a:r>
            <a:r>
              <a:rPr lang="en-GB" dirty="0" smtClean="0">
                <a:hlinkClick r:id="rId11"/>
              </a:rPr>
              <a:t>)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2"/>
              </a:rPr>
              <a:t>16-25 Railcard | Young Persons Railcard | National Rail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Google Shape;230;p30"/>
          <p:cNvSpPr/>
          <p:nvPr/>
        </p:nvSpPr>
        <p:spPr>
          <a:xfrm>
            <a:off x="657476" y="743711"/>
            <a:ext cx="6148868" cy="153611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593308" y="743711"/>
            <a:ext cx="6148868" cy="153611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66563" y="188106"/>
            <a:ext cx="7713000" cy="555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Access…..</a:t>
            </a:r>
            <a:r>
              <a:rPr lang="en-GB" dirty="0" smtClean="0"/>
              <a:t>to Work</a:t>
            </a:r>
            <a:endParaRPr dirty="0"/>
          </a:p>
        </p:txBody>
      </p:sp>
      <p:pic>
        <p:nvPicPr>
          <p:cNvPr id="17" name="Picture 2" descr="H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SB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019" y="1106905"/>
            <a:ext cx="7613289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Employer must make Reasonable Adjustments to allow you do your job or </a:t>
            </a:r>
            <a:r>
              <a:rPr lang="en-GB" dirty="0" smtClean="0"/>
              <a:t>Apprenticeship (Equality Act 2010). Several organisations can help and support on this. </a:t>
            </a:r>
            <a:r>
              <a:rPr lang="en-GB" dirty="0">
                <a:hlinkClick r:id="rId5"/>
              </a:rPr>
              <a:t>Duty to make reasonable adjustments for disabled people - Citizens Advice</a:t>
            </a:r>
            <a:endParaRPr lang="en-GB" dirty="0" smtClean="0"/>
          </a:p>
          <a:p>
            <a:endParaRPr kumimoji="1" lang="en-US" b="1" dirty="0" smtClean="0">
              <a:solidFill>
                <a:srgbClr val="002060"/>
              </a:solidFill>
            </a:endParaRPr>
          </a:p>
          <a:p>
            <a:pPr algn="just"/>
            <a:r>
              <a:rPr kumimoji="1" lang="en-US" dirty="0" smtClean="0">
                <a:solidFill>
                  <a:schemeClr val="bg1">
                    <a:lumMod val="10000"/>
                  </a:schemeClr>
                </a:solidFill>
              </a:rPr>
              <a:t>The National Deaf Children’s Society is a very helpful national organization. </a:t>
            </a:r>
            <a:r>
              <a:rPr kumimoji="1" lang="en-GB" dirty="0">
                <a:solidFill>
                  <a:schemeClr val="bg1">
                    <a:lumMod val="10000"/>
                  </a:schemeClr>
                </a:solidFill>
              </a:rPr>
              <a:t>Families and professionals can join NDCS for </a:t>
            </a:r>
            <a:r>
              <a:rPr kumimoji="1" lang="en-GB" dirty="0" smtClean="0">
                <a:solidFill>
                  <a:schemeClr val="bg1">
                    <a:lumMod val="10000"/>
                  </a:schemeClr>
                </a:solidFill>
              </a:rPr>
              <a:t>free</a:t>
            </a:r>
          </a:p>
          <a:p>
            <a:pPr algn="just"/>
            <a:r>
              <a:rPr kumimoji="1" lang="en-US" dirty="0" smtClean="0">
                <a:solidFill>
                  <a:srgbClr val="002060"/>
                </a:solidFill>
              </a:rPr>
              <a:t>NDCS  </a:t>
            </a:r>
            <a:r>
              <a:rPr kumimoji="1" lang="en-US" dirty="0">
                <a:solidFill>
                  <a:srgbClr val="002060"/>
                </a:solidFill>
              </a:rPr>
              <a:t>Helpline Tel: </a:t>
            </a:r>
            <a:r>
              <a:rPr kumimoji="1" lang="en-GB" dirty="0">
                <a:solidFill>
                  <a:srgbClr val="002060"/>
                </a:solidFill>
              </a:rPr>
              <a:t>0808 800 8880    www.ndcs.org.uk. </a:t>
            </a:r>
          </a:p>
          <a:p>
            <a:pPr algn="just"/>
            <a:r>
              <a:rPr kumimoji="1" lang="en-GB" dirty="0" smtClean="0">
                <a:solidFill>
                  <a:schemeClr val="bg1">
                    <a:lumMod val="10000"/>
                  </a:schemeClr>
                </a:solidFill>
              </a:rPr>
              <a:t>A particular useful free publication is linked below: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SzPct val="90000"/>
            </a:pPr>
            <a:r>
              <a:rPr lang="en-GB" dirty="0" smtClean="0">
                <a:hlinkClick r:id="rId6"/>
              </a:rPr>
              <a:t>Next </a:t>
            </a:r>
            <a:r>
              <a:rPr lang="en-GB" dirty="0">
                <a:hlinkClick r:id="rId6"/>
              </a:rPr>
              <a:t>steps: Supporting successful transitions into post-16 education and employment for deaf young people in England (ndcs.org.uk</a:t>
            </a:r>
            <a:r>
              <a:rPr lang="en-GB" dirty="0" smtClean="0">
                <a:hlinkClick r:id="rId6"/>
              </a:rPr>
              <a:t>)</a:t>
            </a:r>
            <a:endParaRPr lang="en-GB" dirty="0" smtClean="0"/>
          </a:p>
          <a:p>
            <a:pPr algn="just">
              <a:lnSpc>
                <a:spcPct val="90000"/>
              </a:lnSpc>
              <a:spcAft>
                <a:spcPts val="600"/>
              </a:spcAft>
              <a:buSzPct val="90000"/>
            </a:pPr>
            <a:r>
              <a:rPr kumimoji="1" lang="en-GB" dirty="0" smtClean="0">
                <a:solidFill>
                  <a:schemeClr val="bg1">
                    <a:lumMod val="10000"/>
                  </a:schemeClr>
                </a:solidFill>
              </a:rPr>
              <a:t>Local NDCS website </a:t>
            </a:r>
            <a:r>
              <a:rPr lang="en-GB" dirty="0"/>
              <a:t>: </a:t>
            </a:r>
            <a:r>
              <a:rPr lang="en-GB" u="sng" dirty="0" smtClean="0">
                <a:hlinkClick r:id="rId7"/>
              </a:rPr>
              <a:t>www.swindonandnorthwiltsdcs.org</a:t>
            </a:r>
            <a:endParaRPr lang="en-GB" u="sng" dirty="0" smtClean="0"/>
          </a:p>
          <a:p>
            <a:pPr>
              <a:lnSpc>
                <a:spcPct val="90000"/>
              </a:lnSpc>
              <a:spcAft>
                <a:spcPts val="600"/>
              </a:spcAft>
              <a:buSzPct val="90000"/>
            </a:pPr>
            <a:endParaRPr lang="en-GB" u="sng" dirty="0" smtClean="0"/>
          </a:p>
          <a:p>
            <a:r>
              <a:rPr lang="en-GB" dirty="0" smtClean="0"/>
              <a:t>There are also  </a:t>
            </a:r>
            <a:r>
              <a:rPr lang="en-GB" dirty="0"/>
              <a:t>Government sites that can advise on this .  If you need extra help such as an interpreter or specific help related to deafness you can apply for an Access to Work grant</a:t>
            </a:r>
            <a:r>
              <a:rPr lang="en-GB" dirty="0" smtClean="0"/>
              <a:t>. </a:t>
            </a:r>
            <a:r>
              <a:rPr kumimoji="1" lang="en-US" dirty="0" smtClean="0">
                <a:solidFill>
                  <a:srgbClr val="002060"/>
                </a:solidFill>
                <a:hlinkClick r:id="rId8"/>
              </a:rPr>
              <a:t>https</a:t>
            </a:r>
            <a:r>
              <a:rPr kumimoji="1" lang="en-US" dirty="0">
                <a:solidFill>
                  <a:srgbClr val="002060"/>
                </a:solidFill>
                <a:hlinkClick r:id="rId8"/>
              </a:rPr>
              <a:t>://www.gov.uk/access-to-work</a:t>
            </a:r>
            <a:endParaRPr kumimoji="1"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kumimoji="1" lang="en-GB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90000"/>
            </a:pPr>
            <a:endParaRPr kumimoji="1" lang="en-GB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90000"/>
            </a:pPr>
            <a:endParaRPr kumimoji="1" 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90000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/>
          <p:nvPr/>
        </p:nvSpPr>
        <p:spPr>
          <a:xfrm>
            <a:off x="2981182" y="1961353"/>
            <a:ext cx="3181636" cy="170575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"/>
          <p:cNvSpPr txBox="1">
            <a:spLocks noGrp="1"/>
          </p:cNvSpPr>
          <p:nvPr>
            <p:ph type="title"/>
          </p:nvPr>
        </p:nvSpPr>
        <p:spPr>
          <a:xfrm>
            <a:off x="715500" y="526350"/>
            <a:ext cx="77130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Any Questions?</a:t>
            </a:r>
            <a:endParaRPr dirty="0"/>
          </a:p>
        </p:txBody>
      </p:sp>
      <p:sp>
        <p:nvSpPr>
          <p:cNvPr id="449" name="Google Shape;449;p40"/>
          <p:cNvSpPr/>
          <p:nvPr/>
        </p:nvSpPr>
        <p:spPr>
          <a:xfrm rot="-1701360">
            <a:off x="733906" y="981394"/>
            <a:ext cx="776488" cy="1027798"/>
          </a:xfrm>
          <a:custGeom>
            <a:avLst/>
            <a:gdLst/>
            <a:ahLst/>
            <a:cxnLst/>
            <a:rect l="l" t="t" r="r" b="b"/>
            <a:pathLst>
              <a:path w="19311" h="25561" extrusionOk="0">
                <a:moveTo>
                  <a:pt x="10294" y="7438"/>
                </a:moveTo>
                <a:cubicBezTo>
                  <a:pt x="11592" y="7438"/>
                  <a:pt x="12946" y="7799"/>
                  <a:pt x="13760" y="8759"/>
                </a:cubicBezTo>
                <a:cubicBezTo>
                  <a:pt x="14473" y="9597"/>
                  <a:pt x="14305" y="10729"/>
                  <a:pt x="13607" y="11511"/>
                </a:cubicBezTo>
                <a:cubicBezTo>
                  <a:pt x="12922" y="12251"/>
                  <a:pt x="11874" y="12517"/>
                  <a:pt x="10897" y="12517"/>
                </a:cubicBezTo>
                <a:cubicBezTo>
                  <a:pt x="9318" y="12517"/>
                  <a:pt x="7474" y="11818"/>
                  <a:pt x="6706" y="10338"/>
                </a:cubicBezTo>
                <a:cubicBezTo>
                  <a:pt x="6440" y="9807"/>
                  <a:pt x="6329" y="9248"/>
                  <a:pt x="6343" y="8661"/>
                </a:cubicBezTo>
                <a:cubicBezTo>
                  <a:pt x="7055" y="8186"/>
                  <a:pt x="7823" y="7837"/>
                  <a:pt x="8662" y="7628"/>
                </a:cubicBezTo>
                <a:cubicBezTo>
                  <a:pt x="9161" y="7508"/>
                  <a:pt x="9722" y="7438"/>
                  <a:pt x="10294" y="7438"/>
                </a:cubicBezTo>
                <a:close/>
                <a:moveTo>
                  <a:pt x="15451" y="0"/>
                </a:moveTo>
                <a:cubicBezTo>
                  <a:pt x="12051" y="0"/>
                  <a:pt x="8767" y="1356"/>
                  <a:pt x="6650" y="4275"/>
                </a:cubicBezTo>
                <a:cubicBezTo>
                  <a:pt x="5812" y="5434"/>
                  <a:pt x="5127" y="6929"/>
                  <a:pt x="5044" y="8424"/>
                </a:cubicBezTo>
                <a:cubicBezTo>
                  <a:pt x="3605" y="9569"/>
                  <a:pt x="2445" y="11120"/>
                  <a:pt x="1719" y="12782"/>
                </a:cubicBezTo>
                <a:cubicBezTo>
                  <a:pt x="699" y="15129"/>
                  <a:pt x="280" y="17979"/>
                  <a:pt x="1216" y="20437"/>
                </a:cubicBezTo>
                <a:cubicBezTo>
                  <a:pt x="1803" y="21960"/>
                  <a:pt x="2823" y="23301"/>
                  <a:pt x="4191" y="24181"/>
                </a:cubicBezTo>
                <a:cubicBezTo>
                  <a:pt x="3465" y="24265"/>
                  <a:pt x="2753" y="24432"/>
                  <a:pt x="2082" y="24698"/>
                </a:cubicBezTo>
                <a:cubicBezTo>
                  <a:pt x="1588" y="24893"/>
                  <a:pt x="1724" y="25561"/>
                  <a:pt x="2208" y="25561"/>
                </a:cubicBezTo>
                <a:cubicBezTo>
                  <a:pt x="2243" y="25561"/>
                  <a:pt x="2281" y="25557"/>
                  <a:pt x="2320" y="25550"/>
                </a:cubicBezTo>
                <a:cubicBezTo>
                  <a:pt x="3383" y="25346"/>
                  <a:pt x="4403" y="25204"/>
                  <a:pt x="5442" y="25204"/>
                </a:cubicBezTo>
                <a:cubicBezTo>
                  <a:pt x="5972" y="25204"/>
                  <a:pt x="6507" y="25241"/>
                  <a:pt x="7055" y="25326"/>
                </a:cubicBezTo>
                <a:cubicBezTo>
                  <a:pt x="7092" y="25331"/>
                  <a:pt x="7128" y="25334"/>
                  <a:pt x="7162" y="25334"/>
                </a:cubicBezTo>
                <a:cubicBezTo>
                  <a:pt x="7803" y="25334"/>
                  <a:pt x="7986" y="24502"/>
                  <a:pt x="7362" y="24237"/>
                </a:cubicBezTo>
                <a:cubicBezTo>
                  <a:pt x="6440" y="23859"/>
                  <a:pt x="6189" y="22965"/>
                  <a:pt x="6231" y="22057"/>
                </a:cubicBezTo>
                <a:cubicBezTo>
                  <a:pt x="6254" y="21718"/>
                  <a:pt x="5979" y="21532"/>
                  <a:pt x="5700" y="21532"/>
                </a:cubicBezTo>
                <a:cubicBezTo>
                  <a:pt x="5474" y="21532"/>
                  <a:pt x="5244" y="21655"/>
                  <a:pt x="5169" y="21918"/>
                </a:cubicBezTo>
                <a:cubicBezTo>
                  <a:pt x="4960" y="22700"/>
                  <a:pt x="5141" y="23468"/>
                  <a:pt x="5560" y="24097"/>
                </a:cubicBezTo>
                <a:lnTo>
                  <a:pt x="5519" y="24097"/>
                </a:lnTo>
                <a:cubicBezTo>
                  <a:pt x="1" y="21471"/>
                  <a:pt x="1090" y="13550"/>
                  <a:pt x="5127" y="9653"/>
                </a:cubicBezTo>
                <a:lnTo>
                  <a:pt x="5127" y="9653"/>
                </a:lnTo>
                <a:cubicBezTo>
                  <a:pt x="5183" y="9960"/>
                  <a:pt x="5267" y="10254"/>
                  <a:pt x="5393" y="10547"/>
                </a:cubicBezTo>
                <a:cubicBezTo>
                  <a:pt x="6175" y="12391"/>
                  <a:pt x="8145" y="13383"/>
                  <a:pt x="10072" y="13536"/>
                </a:cubicBezTo>
                <a:cubicBezTo>
                  <a:pt x="10232" y="13549"/>
                  <a:pt x="10393" y="13555"/>
                  <a:pt x="10556" y="13555"/>
                </a:cubicBezTo>
                <a:cubicBezTo>
                  <a:pt x="12378" y="13555"/>
                  <a:pt x="14352" y="12752"/>
                  <a:pt x="14878" y="10854"/>
                </a:cubicBezTo>
                <a:cubicBezTo>
                  <a:pt x="15409" y="8941"/>
                  <a:pt x="13872" y="7390"/>
                  <a:pt x="12168" y="6859"/>
                </a:cubicBezTo>
                <a:cubicBezTo>
                  <a:pt x="11452" y="6629"/>
                  <a:pt x="10743" y="6522"/>
                  <a:pt x="10049" y="6522"/>
                </a:cubicBezTo>
                <a:cubicBezTo>
                  <a:pt x="8809" y="6522"/>
                  <a:pt x="7618" y="6863"/>
                  <a:pt x="6524" y="7446"/>
                </a:cubicBezTo>
                <a:cubicBezTo>
                  <a:pt x="6748" y="6608"/>
                  <a:pt x="7153" y="5798"/>
                  <a:pt x="7614" y="5127"/>
                </a:cubicBezTo>
                <a:cubicBezTo>
                  <a:pt x="9618" y="2202"/>
                  <a:pt x="13113" y="919"/>
                  <a:pt x="16564" y="919"/>
                </a:cubicBezTo>
                <a:cubicBezTo>
                  <a:pt x="17299" y="919"/>
                  <a:pt x="18031" y="977"/>
                  <a:pt x="18747" y="1090"/>
                </a:cubicBezTo>
                <a:cubicBezTo>
                  <a:pt x="18770" y="1094"/>
                  <a:pt x="18792" y="1096"/>
                  <a:pt x="18813" y="1096"/>
                </a:cubicBezTo>
                <a:cubicBezTo>
                  <a:pt x="19171" y="1096"/>
                  <a:pt x="19310" y="567"/>
                  <a:pt x="18915" y="461"/>
                </a:cubicBezTo>
                <a:cubicBezTo>
                  <a:pt x="17774" y="157"/>
                  <a:pt x="16606" y="0"/>
                  <a:pt x="154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0"/>
          <p:cNvSpPr/>
          <p:nvPr/>
        </p:nvSpPr>
        <p:spPr>
          <a:xfrm rot="1701360" flipH="1">
            <a:off x="7633606" y="981394"/>
            <a:ext cx="776488" cy="1027798"/>
          </a:xfrm>
          <a:custGeom>
            <a:avLst/>
            <a:gdLst/>
            <a:ahLst/>
            <a:cxnLst/>
            <a:rect l="l" t="t" r="r" b="b"/>
            <a:pathLst>
              <a:path w="19311" h="25561" extrusionOk="0">
                <a:moveTo>
                  <a:pt x="10294" y="7438"/>
                </a:moveTo>
                <a:cubicBezTo>
                  <a:pt x="11592" y="7438"/>
                  <a:pt x="12946" y="7799"/>
                  <a:pt x="13760" y="8759"/>
                </a:cubicBezTo>
                <a:cubicBezTo>
                  <a:pt x="14473" y="9597"/>
                  <a:pt x="14305" y="10729"/>
                  <a:pt x="13607" y="11511"/>
                </a:cubicBezTo>
                <a:cubicBezTo>
                  <a:pt x="12922" y="12251"/>
                  <a:pt x="11874" y="12517"/>
                  <a:pt x="10897" y="12517"/>
                </a:cubicBezTo>
                <a:cubicBezTo>
                  <a:pt x="9318" y="12517"/>
                  <a:pt x="7474" y="11818"/>
                  <a:pt x="6706" y="10338"/>
                </a:cubicBezTo>
                <a:cubicBezTo>
                  <a:pt x="6440" y="9807"/>
                  <a:pt x="6329" y="9248"/>
                  <a:pt x="6343" y="8661"/>
                </a:cubicBezTo>
                <a:cubicBezTo>
                  <a:pt x="7055" y="8186"/>
                  <a:pt x="7823" y="7837"/>
                  <a:pt x="8662" y="7628"/>
                </a:cubicBezTo>
                <a:cubicBezTo>
                  <a:pt x="9161" y="7508"/>
                  <a:pt x="9722" y="7438"/>
                  <a:pt x="10294" y="7438"/>
                </a:cubicBezTo>
                <a:close/>
                <a:moveTo>
                  <a:pt x="15451" y="0"/>
                </a:moveTo>
                <a:cubicBezTo>
                  <a:pt x="12051" y="0"/>
                  <a:pt x="8767" y="1356"/>
                  <a:pt x="6650" y="4275"/>
                </a:cubicBezTo>
                <a:cubicBezTo>
                  <a:pt x="5812" y="5434"/>
                  <a:pt x="5127" y="6929"/>
                  <a:pt x="5044" y="8424"/>
                </a:cubicBezTo>
                <a:cubicBezTo>
                  <a:pt x="3605" y="9569"/>
                  <a:pt x="2445" y="11120"/>
                  <a:pt x="1719" y="12782"/>
                </a:cubicBezTo>
                <a:cubicBezTo>
                  <a:pt x="699" y="15129"/>
                  <a:pt x="280" y="17979"/>
                  <a:pt x="1216" y="20437"/>
                </a:cubicBezTo>
                <a:cubicBezTo>
                  <a:pt x="1803" y="21960"/>
                  <a:pt x="2823" y="23301"/>
                  <a:pt x="4191" y="24181"/>
                </a:cubicBezTo>
                <a:cubicBezTo>
                  <a:pt x="3465" y="24265"/>
                  <a:pt x="2753" y="24432"/>
                  <a:pt x="2082" y="24698"/>
                </a:cubicBezTo>
                <a:cubicBezTo>
                  <a:pt x="1588" y="24893"/>
                  <a:pt x="1724" y="25561"/>
                  <a:pt x="2208" y="25561"/>
                </a:cubicBezTo>
                <a:cubicBezTo>
                  <a:pt x="2243" y="25561"/>
                  <a:pt x="2281" y="25557"/>
                  <a:pt x="2320" y="25550"/>
                </a:cubicBezTo>
                <a:cubicBezTo>
                  <a:pt x="3383" y="25346"/>
                  <a:pt x="4403" y="25204"/>
                  <a:pt x="5442" y="25204"/>
                </a:cubicBezTo>
                <a:cubicBezTo>
                  <a:pt x="5972" y="25204"/>
                  <a:pt x="6507" y="25241"/>
                  <a:pt x="7055" y="25326"/>
                </a:cubicBezTo>
                <a:cubicBezTo>
                  <a:pt x="7092" y="25331"/>
                  <a:pt x="7128" y="25334"/>
                  <a:pt x="7162" y="25334"/>
                </a:cubicBezTo>
                <a:cubicBezTo>
                  <a:pt x="7803" y="25334"/>
                  <a:pt x="7986" y="24502"/>
                  <a:pt x="7362" y="24237"/>
                </a:cubicBezTo>
                <a:cubicBezTo>
                  <a:pt x="6440" y="23859"/>
                  <a:pt x="6189" y="22965"/>
                  <a:pt x="6231" y="22057"/>
                </a:cubicBezTo>
                <a:cubicBezTo>
                  <a:pt x="6254" y="21718"/>
                  <a:pt x="5979" y="21532"/>
                  <a:pt x="5700" y="21532"/>
                </a:cubicBezTo>
                <a:cubicBezTo>
                  <a:pt x="5474" y="21532"/>
                  <a:pt x="5244" y="21655"/>
                  <a:pt x="5169" y="21918"/>
                </a:cubicBezTo>
                <a:cubicBezTo>
                  <a:pt x="4960" y="22700"/>
                  <a:pt x="5141" y="23468"/>
                  <a:pt x="5560" y="24097"/>
                </a:cubicBezTo>
                <a:lnTo>
                  <a:pt x="5519" y="24097"/>
                </a:lnTo>
                <a:cubicBezTo>
                  <a:pt x="1" y="21471"/>
                  <a:pt x="1090" y="13550"/>
                  <a:pt x="5127" y="9653"/>
                </a:cubicBezTo>
                <a:lnTo>
                  <a:pt x="5127" y="9653"/>
                </a:lnTo>
                <a:cubicBezTo>
                  <a:pt x="5183" y="9960"/>
                  <a:pt x="5267" y="10254"/>
                  <a:pt x="5393" y="10547"/>
                </a:cubicBezTo>
                <a:cubicBezTo>
                  <a:pt x="6175" y="12391"/>
                  <a:pt x="8145" y="13383"/>
                  <a:pt x="10072" y="13536"/>
                </a:cubicBezTo>
                <a:cubicBezTo>
                  <a:pt x="10232" y="13549"/>
                  <a:pt x="10393" y="13555"/>
                  <a:pt x="10556" y="13555"/>
                </a:cubicBezTo>
                <a:cubicBezTo>
                  <a:pt x="12378" y="13555"/>
                  <a:pt x="14352" y="12752"/>
                  <a:pt x="14878" y="10854"/>
                </a:cubicBezTo>
                <a:cubicBezTo>
                  <a:pt x="15409" y="8941"/>
                  <a:pt x="13872" y="7390"/>
                  <a:pt x="12168" y="6859"/>
                </a:cubicBezTo>
                <a:cubicBezTo>
                  <a:pt x="11452" y="6629"/>
                  <a:pt x="10743" y="6522"/>
                  <a:pt x="10049" y="6522"/>
                </a:cubicBezTo>
                <a:cubicBezTo>
                  <a:pt x="8809" y="6522"/>
                  <a:pt x="7618" y="6863"/>
                  <a:pt x="6524" y="7446"/>
                </a:cubicBezTo>
                <a:cubicBezTo>
                  <a:pt x="6748" y="6608"/>
                  <a:pt x="7153" y="5798"/>
                  <a:pt x="7614" y="5127"/>
                </a:cubicBezTo>
                <a:cubicBezTo>
                  <a:pt x="9618" y="2202"/>
                  <a:pt x="13113" y="919"/>
                  <a:pt x="16564" y="919"/>
                </a:cubicBezTo>
                <a:cubicBezTo>
                  <a:pt x="17299" y="919"/>
                  <a:pt x="18031" y="977"/>
                  <a:pt x="18747" y="1090"/>
                </a:cubicBezTo>
                <a:cubicBezTo>
                  <a:pt x="18770" y="1094"/>
                  <a:pt x="18792" y="1096"/>
                  <a:pt x="18813" y="1096"/>
                </a:cubicBezTo>
                <a:cubicBezTo>
                  <a:pt x="19171" y="1096"/>
                  <a:pt x="19310" y="567"/>
                  <a:pt x="18915" y="461"/>
                </a:cubicBezTo>
                <a:cubicBezTo>
                  <a:pt x="17774" y="157"/>
                  <a:pt x="16606" y="0"/>
                  <a:pt x="154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HS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SB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/>
          <p:nvPr/>
        </p:nvSpPr>
        <p:spPr>
          <a:xfrm>
            <a:off x="405675" y="1601737"/>
            <a:ext cx="2324825" cy="191693"/>
          </a:xfrm>
          <a:custGeom>
            <a:avLst/>
            <a:gdLst/>
            <a:ahLst/>
            <a:cxnLst/>
            <a:rect l="l" t="t" r="r" b="b"/>
            <a:pathLst>
              <a:path w="50010" h="6823" extrusionOk="0">
                <a:moveTo>
                  <a:pt x="44061" y="0"/>
                </a:moveTo>
                <a:cubicBezTo>
                  <a:pt x="30110" y="0"/>
                  <a:pt x="16164" y="731"/>
                  <a:pt x="2292" y="2205"/>
                </a:cubicBezTo>
                <a:cubicBezTo>
                  <a:pt x="1062" y="2344"/>
                  <a:pt x="1" y="3169"/>
                  <a:pt x="1" y="4510"/>
                </a:cubicBezTo>
                <a:cubicBezTo>
                  <a:pt x="1" y="5603"/>
                  <a:pt x="955" y="6823"/>
                  <a:pt x="2122" y="6823"/>
                </a:cubicBezTo>
                <a:cubicBezTo>
                  <a:pt x="2178" y="6823"/>
                  <a:pt x="2235" y="6820"/>
                  <a:pt x="2292" y="6814"/>
                </a:cubicBezTo>
                <a:cubicBezTo>
                  <a:pt x="16179" y="5340"/>
                  <a:pt x="30140" y="4596"/>
                  <a:pt x="44106" y="4596"/>
                </a:cubicBezTo>
                <a:cubicBezTo>
                  <a:pt x="45087" y="4596"/>
                  <a:pt x="46068" y="4600"/>
                  <a:pt x="47048" y="4607"/>
                </a:cubicBezTo>
                <a:cubicBezTo>
                  <a:pt x="47057" y="4607"/>
                  <a:pt x="47066" y="4607"/>
                  <a:pt x="47075" y="4607"/>
                </a:cubicBezTo>
                <a:cubicBezTo>
                  <a:pt x="50010" y="4607"/>
                  <a:pt x="50001" y="26"/>
                  <a:pt x="47048" y="12"/>
                </a:cubicBezTo>
                <a:cubicBezTo>
                  <a:pt x="46052" y="4"/>
                  <a:pt x="45056" y="0"/>
                  <a:pt x="44061" y="0"/>
                </a:cubicBezTo>
                <a:close/>
              </a:path>
            </a:pathLst>
          </a:custGeom>
          <a:solidFill>
            <a:srgbClr val="FBA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504072" y="1127572"/>
            <a:ext cx="29832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You!</a:t>
            </a:r>
            <a:endParaRPr dirty="0"/>
          </a:p>
        </p:txBody>
      </p:sp>
      <p:sp>
        <p:nvSpPr>
          <p:cNvPr id="307" name="Google Shape;307;p34"/>
          <p:cNvSpPr/>
          <p:nvPr/>
        </p:nvSpPr>
        <p:spPr>
          <a:xfrm rot="4499989">
            <a:off x="1511593" y="382350"/>
            <a:ext cx="597539" cy="661251"/>
          </a:xfrm>
          <a:custGeom>
            <a:avLst/>
            <a:gdLst/>
            <a:ahLst/>
            <a:cxnLst/>
            <a:rect l="l" t="t" r="r" b="b"/>
            <a:pathLst>
              <a:path w="15850" h="17540" extrusionOk="0">
                <a:moveTo>
                  <a:pt x="8484" y="7308"/>
                </a:moveTo>
                <a:cubicBezTo>
                  <a:pt x="9186" y="7308"/>
                  <a:pt x="9890" y="7403"/>
                  <a:pt x="10569" y="7583"/>
                </a:cubicBezTo>
                <a:cubicBezTo>
                  <a:pt x="11924" y="7932"/>
                  <a:pt x="13852" y="8715"/>
                  <a:pt x="14396" y="10153"/>
                </a:cubicBezTo>
                <a:cubicBezTo>
                  <a:pt x="15108" y="12065"/>
                  <a:pt x="12883" y="12957"/>
                  <a:pt x="11339" y="12957"/>
                </a:cubicBezTo>
                <a:cubicBezTo>
                  <a:pt x="11247" y="12957"/>
                  <a:pt x="11158" y="12953"/>
                  <a:pt x="11072" y="12947"/>
                </a:cubicBezTo>
                <a:cubicBezTo>
                  <a:pt x="9633" y="12821"/>
                  <a:pt x="8124" y="12347"/>
                  <a:pt x="6867" y="11648"/>
                </a:cubicBezTo>
                <a:cubicBezTo>
                  <a:pt x="5638" y="10964"/>
                  <a:pt x="4688" y="9986"/>
                  <a:pt x="4129" y="8840"/>
                </a:cubicBezTo>
                <a:cubicBezTo>
                  <a:pt x="4562" y="8463"/>
                  <a:pt x="5065" y="8156"/>
                  <a:pt x="5610" y="7904"/>
                </a:cubicBezTo>
                <a:cubicBezTo>
                  <a:pt x="6516" y="7496"/>
                  <a:pt x="7498" y="7308"/>
                  <a:pt x="8484" y="7308"/>
                </a:cubicBezTo>
                <a:close/>
                <a:moveTo>
                  <a:pt x="9367" y="1"/>
                </a:moveTo>
                <a:cubicBezTo>
                  <a:pt x="7377" y="1"/>
                  <a:pt x="5401" y="881"/>
                  <a:pt x="4073" y="2582"/>
                </a:cubicBezTo>
                <a:cubicBezTo>
                  <a:pt x="2621" y="4440"/>
                  <a:pt x="2341" y="6689"/>
                  <a:pt x="3054" y="8645"/>
                </a:cubicBezTo>
                <a:cubicBezTo>
                  <a:pt x="1545" y="10195"/>
                  <a:pt x="777" y="12347"/>
                  <a:pt x="1321" y="14470"/>
                </a:cubicBezTo>
                <a:cubicBezTo>
                  <a:pt x="1098" y="14232"/>
                  <a:pt x="861" y="13995"/>
                  <a:pt x="595" y="13799"/>
                </a:cubicBezTo>
                <a:cubicBezTo>
                  <a:pt x="545" y="13762"/>
                  <a:pt x="491" y="13746"/>
                  <a:pt x="439" y="13746"/>
                </a:cubicBezTo>
                <a:cubicBezTo>
                  <a:pt x="212" y="13746"/>
                  <a:pt x="1" y="14042"/>
                  <a:pt x="148" y="14246"/>
                </a:cubicBezTo>
                <a:cubicBezTo>
                  <a:pt x="847" y="15266"/>
                  <a:pt x="1559" y="16174"/>
                  <a:pt x="2062" y="17292"/>
                </a:cubicBezTo>
                <a:cubicBezTo>
                  <a:pt x="2141" y="17465"/>
                  <a:pt x="2295" y="17540"/>
                  <a:pt x="2455" y="17540"/>
                </a:cubicBezTo>
                <a:cubicBezTo>
                  <a:pt x="2720" y="17540"/>
                  <a:pt x="3001" y="17336"/>
                  <a:pt x="2984" y="17040"/>
                </a:cubicBezTo>
                <a:cubicBezTo>
                  <a:pt x="2942" y="15881"/>
                  <a:pt x="3962" y="15350"/>
                  <a:pt x="4786" y="14777"/>
                </a:cubicBezTo>
                <a:cubicBezTo>
                  <a:pt x="5211" y="14482"/>
                  <a:pt x="4967" y="13888"/>
                  <a:pt x="4553" y="13888"/>
                </a:cubicBezTo>
                <a:cubicBezTo>
                  <a:pt x="4477" y="13888"/>
                  <a:pt x="4395" y="13908"/>
                  <a:pt x="4311" y="13953"/>
                </a:cubicBezTo>
                <a:cubicBezTo>
                  <a:pt x="3570" y="14344"/>
                  <a:pt x="2844" y="14861"/>
                  <a:pt x="2411" y="15559"/>
                </a:cubicBezTo>
                <a:cubicBezTo>
                  <a:pt x="1475" y="13450"/>
                  <a:pt x="2006" y="11145"/>
                  <a:pt x="3431" y="9511"/>
                </a:cubicBezTo>
                <a:cubicBezTo>
                  <a:pt x="3962" y="10489"/>
                  <a:pt x="4744" y="11369"/>
                  <a:pt x="5764" y="12039"/>
                </a:cubicBezTo>
                <a:cubicBezTo>
                  <a:pt x="7342" y="13073"/>
                  <a:pt x="9340" y="13743"/>
                  <a:pt x="11226" y="13841"/>
                </a:cubicBezTo>
                <a:cubicBezTo>
                  <a:pt x="11315" y="13846"/>
                  <a:pt x="11406" y="13848"/>
                  <a:pt x="11497" y="13848"/>
                </a:cubicBezTo>
                <a:cubicBezTo>
                  <a:pt x="13088" y="13848"/>
                  <a:pt x="14802" y="13147"/>
                  <a:pt x="15304" y="11508"/>
                </a:cubicBezTo>
                <a:cubicBezTo>
                  <a:pt x="15849" y="9706"/>
                  <a:pt x="14313" y="8268"/>
                  <a:pt x="12874" y="7513"/>
                </a:cubicBezTo>
                <a:cubicBezTo>
                  <a:pt x="11516" y="6804"/>
                  <a:pt x="9989" y="6396"/>
                  <a:pt x="8464" y="6396"/>
                </a:cubicBezTo>
                <a:cubicBezTo>
                  <a:pt x="7887" y="6396"/>
                  <a:pt x="7309" y="6455"/>
                  <a:pt x="6741" y="6577"/>
                </a:cubicBezTo>
                <a:cubicBezTo>
                  <a:pt x="5652" y="6815"/>
                  <a:pt x="4646" y="7318"/>
                  <a:pt x="3794" y="7988"/>
                </a:cubicBezTo>
                <a:cubicBezTo>
                  <a:pt x="3403" y="6647"/>
                  <a:pt x="3529" y="5180"/>
                  <a:pt x="4367" y="3770"/>
                </a:cubicBezTo>
                <a:cubicBezTo>
                  <a:pt x="5497" y="1869"/>
                  <a:pt x="7470" y="892"/>
                  <a:pt x="9483" y="892"/>
                </a:cubicBezTo>
                <a:cubicBezTo>
                  <a:pt x="10829" y="892"/>
                  <a:pt x="12193" y="1329"/>
                  <a:pt x="13335" y="2219"/>
                </a:cubicBezTo>
                <a:cubicBezTo>
                  <a:pt x="13408" y="2275"/>
                  <a:pt x="13487" y="2298"/>
                  <a:pt x="13564" y="2298"/>
                </a:cubicBezTo>
                <a:cubicBezTo>
                  <a:pt x="13853" y="2298"/>
                  <a:pt x="14103" y="1959"/>
                  <a:pt x="13838" y="1716"/>
                </a:cubicBezTo>
                <a:cubicBezTo>
                  <a:pt x="12554" y="562"/>
                  <a:pt x="10956" y="1"/>
                  <a:pt x="93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HS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1" y="4083745"/>
            <a:ext cx="695963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SB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08" y="4089870"/>
            <a:ext cx="678384" cy="8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75638" y="19844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dirty="0" smtClean="0"/>
              <a:t>Please do not hesitate to contact us</a:t>
            </a:r>
          </a:p>
          <a:p>
            <a:pPr lvl="0" algn="ctr"/>
            <a:r>
              <a:rPr lang="en-GB" dirty="0" smtClean="0"/>
              <a:t> if you have any more queries:</a:t>
            </a:r>
          </a:p>
          <a:p>
            <a:pPr lvl="0" algn="ctr"/>
            <a:endParaRPr lang="en-GB" dirty="0" smtClean="0"/>
          </a:p>
          <a:p>
            <a:pPr lvl="0" algn="ctr"/>
            <a:r>
              <a:rPr lang="en-GB" dirty="0" smtClean="0"/>
              <a:t>Jenny Wilkins/Jane Kilminster</a:t>
            </a:r>
          </a:p>
          <a:p>
            <a:pPr lvl="0" algn="ctr"/>
            <a:r>
              <a:rPr lang="en-GB" dirty="0" smtClean="0">
                <a:hlinkClick r:id="rId6"/>
              </a:rPr>
              <a:t>Jwilkins@swindon.gov.uk</a:t>
            </a:r>
            <a:endParaRPr lang="en-GB" dirty="0" smtClean="0"/>
          </a:p>
          <a:p>
            <a:pPr lvl="0" algn="ctr"/>
            <a:r>
              <a:rPr lang="en-GB" dirty="0" smtClean="0"/>
              <a:t>Jkilminster@swindon.gov.uk</a:t>
            </a:r>
          </a:p>
          <a:p>
            <a:pPr lvl="0" algn="ctr"/>
            <a:endParaRPr lang="en-GB" dirty="0" smtClean="0"/>
          </a:p>
          <a:p>
            <a:pPr lvl="0" algn="ctr"/>
            <a:endParaRPr lang="en-GB" dirty="0"/>
          </a:p>
          <a:p>
            <a:pPr lvl="0"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4" name="Google Shape;13804;p7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Project Proposal">
  <a:themeElements>
    <a:clrScheme name="Simple Light">
      <a:dk1>
        <a:srgbClr val="1A4477"/>
      </a:dk1>
      <a:lt1>
        <a:srgbClr val="D2FAF0"/>
      </a:lt1>
      <a:dk2>
        <a:srgbClr val="74CBCF"/>
      </a:dk2>
      <a:lt2>
        <a:srgbClr val="FBA83E"/>
      </a:lt2>
      <a:accent1>
        <a:srgbClr val="FFFAF4"/>
      </a:accent1>
      <a:accent2>
        <a:srgbClr val="1A4477"/>
      </a:accent2>
      <a:accent3>
        <a:srgbClr val="D2FAF0"/>
      </a:accent3>
      <a:accent4>
        <a:srgbClr val="74CBCF"/>
      </a:accent4>
      <a:accent5>
        <a:srgbClr val="FBA83E"/>
      </a:accent5>
      <a:accent6>
        <a:srgbClr val="FFFAF4"/>
      </a:accent6>
      <a:hlink>
        <a:srgbClr val="1A44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605</Words>
  <Application>Microsoft Office PowerPoint</Application>
  <PresentationFormat>On-screen Show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Proxima Nova</vt:lpstr>
      <vt:lpstr>Proxima Nova Semibold</vt:lpstr>
      <vt:lpstr>Quicksand</vt:lpstr>
      <vt:lpstr>Quicksand Light</vt:lpstr>
      <vt:lpstr>Signika</vt:lpstr>
      <vt:lpstr>Sriracha</vt:lpstr>
      <vt:lpstr>University Project Proposal</vt:lpstr>
      <vt:lpstr>Slidesgo Final Pages</vt:lpstr>
      <vt:lpstr>Hearing Support  Team</vt:lpstr>
      <vt:lpstr>Before we start…</vt:lpstr>
      <vt:lpstr>What we do….. the Hearing Support Team </vt:lpstr>
      <vt:lpstr>Access to….. Further Education</vt:lpstr>
      <vt:lpstr>Access to….. Higher Education</vt:lpstr>
      <vt:lpstr>Access…..to Work</vt:lpstr>
      <vt:lpstr>Any Questions?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Project Proposal</dc:title>
  <dc:creator>Heather Campbell</dc:creator>
  <cp:lastModifiedBy>Victoria Guillaume</cp:lastModifiedBy>
  <cp:revision>85</cp:revision>
  <dcterms:modified xsi:type="dcterms:W3CDTF">2021-09-10T07:52:16Z</dcterms:modified>
</cp:coreProperties>
</file>