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58" r:id="rId5"/>
    <p:sldMasterId id="2147483677" r:id="rId6"/>
  </p:sldMasterIdLst>
  <p:notesMasterIdLst>
    <p:notesMasterId r:id="rId16"/>
  </p:notesMasterIdLst>
  <p:sldIdLst>
    <p:sldId id="291" r:id="rId7"/>
    <p:sldId id="292" r:id="rId8"/>
    <p:sldId id="270" r:id="rId9"/>
    <p:sldId id="302" r:id="rId10"/>
    <p:sldId id="303" r:id="rId11"/>
    <p:sldId id="299" r:id="rId12"/>
    <p:sldId id="298" r:id="rId13"/>
    <p:sldId id="304" r:id="rId14"/>
    <p:sldId id="272" r:id="rId15"/>
  </p:sldIdLst>
  <p:sldSz cx="9144000" cy="5143500" type="screen16x9"/>
  <p:notesSz cx="6858000" cy="9144000"/>
  <p:embeddedFontLst>
    <p:embeddedFont>
      <p:font typeface="Myriad Pro Light" panose="020B0403030403020204" charset="0"/>
      <p:regular r:id="rId17"/>
      <p:bold r:id="rId18"/>
      <p:italic r:id="rId19"/>
      <p:boldItalic r:id="rId20"/>
    </p:embeddedFont>
    <p:embeddedFont>
      <p:font typeface="Calibri" panose="020F0502020204030204"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2BBE"/>
    <a:srgbClr val="EE7401"/>
    <a:srgbClr val="414042"/>
    <a:srgbClr val="666699"/>
    <a:srgbClr val="FDE6D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56867" autoAdjust="0"/>
  </p:normalViewPr>
  <p:slideViewPr>
    <p:cSldViewPr>
      <p:cViewPr varScale="1">
        <p:scale>
          <a:sx n="54" d="100"/>
          <a:sy n="54" d="100"/>
        </p:scale>
        <p:origin x="1386" y="7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font" Target="fonts/font8.fntdata"/><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6.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460548-CE63-4BC0-9F3E-600A86C88600}" type="datetimeFigureOut">
              <a:rPr lang="en-GB" smtClean="0"/>
              <a:t>14/09/2021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16D2F-44DA-4015-9323-A4874728649B}" type="slidenum">
              <a:rPr lang="en-GB" smtClean="0"/>
              <a:t>‹#›</a:t>
            </a:fld>
            <a:endParaRPr lang="en-GB"/>
          </a:p>
        </p:txBody>
      </p:sp>
    </p:spTree>
    <p:extLst>
      <p:ext uri="{BB962C8B-B14F-4D97-AF65-F5344CB8AC3E}">
        <p14:creationId xmlns:p14="http://schemas.microsoft.com/office/powerpoint/2010/main" val="2694070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Hello everyone I’m Katie </a:t>
            </a:r>
            <a:r>
              <a:rPr lang="en-GB" baseline="0" dirty="0" smtClean="0"/>
              <a:t> I work for </a:t>
            </a:r>
            <a:r>
              <a:rPr lang="en-GB" dirty="0" smtClean="0"/>
              <a:t>LiveWell Swindon which is part the</a:t>
            </a:r>
            <a:r>
              <a:rPr lang="en-GB" baseline="0" dirty="0" smtClean="0"/>
              <a:t> Public Health team.  Welcome to my presentation today.</a:t>
            </a:r>
            <a:endParaRPr lang="en-GB" dirty="0" smtClean="0"/>
          </a:p>
          <a:p>
            <a:endParaRPr lang="en-GB" baseline="0" dirty="0" smtClean="0"/>
          </a:p>
          <a:p>
            <a:r>
              <a:rPr lang="en-GB" baseline="0" dirty="0" smtClean="0"/>
              <a:t>Our Livewell Swindon services are open to anyone, so all Swindon residents, so all of the families and professionals that we have on the call today.</a:t>
            </a:r>
          </a:p>
          <a:p>
            <a:endParaRPr lang="en-GB" baseline="0" dirty="0" smtClean="0"/>
          </a:p>
          <a:p>
            <a:r>
              <a:rPr lang="en-GB" baseline="0" dirty="0" smtClean="0"/>
              <a:t>As a team we work with individuals, communities and all of our partner organisations across the borough, where we can connect people good quality information, signposting and advice to support you to improve your health and wellbeing.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As a team we are really passionate about supporting people to make healthy lifestyle changes so if you ever want to find out more about our services  we would love to hear from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dirty="0" smtClean="0"/>
          </a:p>
        </p:txBody>
      </p:sp>
      <p:sp>
        <p:nvSpPr>
          <p:cNvPr id="4" name="Slide Number Placeholder 3"/>
          <p:cNvSpPr>
            <a:spLocks noGrp="1"/>
          </p:cNvSpPr>
          <p:nvPr>
            <p:ph type="sldNum" sz="quarter" idx="10"/>
          </p:nvPr>
        </p:nvSpPr>
        <p:spPr/>
        <p:txBody>
          <a:bodyPr/>
          <a:lstStyle/>
          <a:p>
            <a:fld id="{CE516D2F-44DA-4015-9323-A4874728649B}" type="slidenum">
              <a:rPr lang="en-GB" smtClean="0"/>
              <a:t>2</a:t>
            </a:fld>
            <a:endParaRPr lang="en-GB"/>
          </a:p>
        </p:txBody>
      </p:sp>
    </p:spTree>
    <p:extLst>
      <p:ext uri="{BB962C8B-B14F-4D97-AF65-F5344CB8AC3E}">
        <p14:creationId xmlns:p14="http://schemas.microsoft.com/office/powerpoint/2010/main" val="3036600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Our typical conversation focus on these five areas</a:t>
            </a:r>
          </a:p>
          <a:p>
            <a:endParaRPr lang="en-GB" dirty="0" smtClean="0"/>
          </a:p>
          <a:p>
            <a:endParaRPr lang="en-GB" b="1" baseline="0" dirty="0" smtClean="0"/>
          </a:p>
        </p:txBody>
      </p:sp>
      <p:sp>
        <p:nvSpPr>
          <p:cNvPr id="4" name="Slide Number Placeholder 3"/>
          <p:cNvSpPr>
            <a:spLocks noGrp="1"/>
          </p:cNvSpPr>
          <p:nvPr>
            <p:ph type="sldNum" sz="quarter" idx="10"/>
          </p:nvPr>
        </p:nvSpPr>
        <p:spPr/>
        <p:txBody>
          <a:bodyPr/>
          <a:lstStyle/>
          <a:p>
            <a:fld id="{CE516D2F-44DA-4015-9323-A4874728649B}" type="slidenum">
              <a:rPr lang="en-GB" smtClean="0"/>
              <a:t>3</a:t>
            </a:fld>
            <a:endParaRPr lang="en-GB"/>
          </a:p>
        </p:txBody>
      </p:sp>
    </p:spTree>
    <p:extLst>
      <p:ext uri="{BB962C8B-B14F-4D97-AF65-F5344CB8AC3E}">
        <p14:creationId xmlns:p14="http://schemas.microsoft.com/office/powerpoint/2010/main" val="2387506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b="1" dirty="0" smtClean="0"/>
              <a:t>Stop</a:t>
            </a:r>
            <a:r>
              <a:rPr lang="en-GB" b="1" baseline="0" dirty="0" smtClean="0"/>
              <a:t> smoking- </a:t>
            </a:r>
            <a:r>
              <a:rPr lang="en-GB" baseline="0" dirty="0" smtClean="0"/>
              <a:t>Specialist stop smoking advisor- tailored advice available in various location 16+</a:t>
            </a:r>
            <a:endParaRPr lang="en-GB" dirty="0" smtClean="0"/>
          </a:p>
          <a:p>
            <a:endParaRPr lang="en-GB" dirty="0" smtClean="0"/>
          </a:p>
          <a:p>
            <a:r>
              <a:rPr lang="en-GB" b="1" dirty="0" smtClean="0"/>
              <a:t>Physical</a:t>
            </a:r>
            <a:r>
              <a:rPr lang="en-GB" b="1" baseline="0" dirty="0" smtClean="0"/>
              <a:t> activity</a:t>
            </a:r>
            <a:r>
              <a:rPr lang="en-GB" baseline="0" dirty="0" smtClean="0"/>
              <a:t>. We have lots of different if you want to become physically active this is a great way to improve your healthy and wellbeing . Lots of different option</a:t>
            </a:r>
          </a:p>
          <a:p>
            <a:endParaRPr lang="en-GB" baseline="0" dirty="0" smtClean="0"/>
          </a:p>
          <a:p>
            <a:r>
              <a:rPr lang="en-GB" baseline="0" dirty="0" smtClean="0"/>
              <a:t>Active and Inclusive community sessions- children and adults with physical and or learning disability or poor mental health- </a:t>
            </a:r>
          </a:p>
          <a:p>
            <a:r>
              <a:rPr lang="en-GB" baseline="0" dirty="0" smtClean="0"/>
              <a:t>(Inclusive </a:t>
            </a:r>
            <a:r>
              <a:rPr lang="en-GB" baseline="0" dirty="0" err="1" smtClean="0"/>
              <a:t>trampolining</a:t>
            </a:r>
            <a:r>
              <a:rPr lang="en-GB" baseline="0" dirty="0" smtClean="0"/>
              <a:t>, ice skating, swimming, football. Basketball, seated exercise, wheels for all cycling, specially adapted bikes) Picture</a:t>
            </a:r>
          </a:p>
          <a:p>
            <a:r>
              <a:rPr lang="en-GB" baseline="0" dirty="0" smtClean="0"/>
              <a:t>Steps to Health program for healthcare professional referral route (GP/GWH) for people that may have a long term health condition but want to become more active. 18=</a:t>
            </a:r>
          </a:p>
          <a:p>
            <a:r>
              <a:rPr lang="en-GB" dirty="0" smtClean="0"/>
              <a:t>Otago</a:t>
            </a:r>
            <a:r>
              <a:rPr lang="en-GB" baseline="0" dirty="0" smtClean="0"/>
              <a:t> our falls prevention program over 65’s</a:t>
            </a:r>
            <a:endParaRPr lang="en-GB" dirty="0" smtClean="0"/>
          </a:p>
          <a:p>
            <a:endParaRPr lang="en-GB" dirty="0" smtClean="0"/>
          </a:p>
          <a:p>
            <a:r>
              <a:rPr lang="en-GB" b="1" dirty="0" smtClean="0"/>
              <a:t>Weight management  </a:t>
            </a:r>
            <a:r>
              <a:rPr lang="en-GB" b="0" dirty="0" smtClean="0"/>
              <a:t>If</a:t>
            </a:r>
            <a:r>
              <a:rPr lang="en-GB" b="0" baseline="0" dirty="0" smtClean="0"/>
              <a:t> you are finding it hard to loose weight and you want to know more about healthy eating we can discuss your options available to you. We currently able to provide a 12 week voucher for you to attend slimming world</a:t>
            </a:r>
            <a:endParaRPr lang="en-GB" b="1" dirty="0" smtClean="0"/>
          </a:p>
          <a:p>
            <a:r>
              <a:rPr lang="en-GB" b="0" dirty="0" smtClean="0"/>
              <a:t>Adult</a:t>
            </a:r>
            <a:r>
              <a:rPr lang="en-GB" b="0" baseline="0" dirty="0" smtClean="0"/>
              <a:t> weight Management 18+</a:t>
            </a:r>
          </a:p>
          <a:p>
            <a:r>
              <a:rPr lang="en-GB" b="0" baseline="0" dirty="0" smtClean="0"/>
              <a:t>Child and Family weight managements program called Health families 5-16 encourages weight management through healthy eating and physical activity and is designed for the whole family to work together</a:t>
            </a:r>
            <a:endParaRPr lang="en-GB" b="0" dirty="0" smtClean="0"/>
          </a:p>
          <a:p>
            <a:endParaRPr lang="en-GB" dirty="0" smtClean="0"/>
          </a:p>
          <a:p>
            <a:endParaRPr lang="en-GB" dirty="0" smtClean="0"/>
          </a:p>
        </p:txBody>
      </p:sp>
      <p:sp>
        <p:nvSpPr>
          <p:cNvPr id="4" name="Slide Number Placeholder 3"/>
          <p:cNvSpPr>
            <a:spLocks noGrp="1"/>
          </p:cNvSpPr>
          <p:nvPr>
            <p:ph type="sldNum" sz="quarter" idx="10"/>
          </p:nvPr>
        </p:nvSpPr>
        <p:spPr/>
        <p:txBody>
          <a:bodyPr/>
          <a:lstStyle/>
          <a:p>
            <a:fld id="{CE516D2F-44DA-4015-9323-A4874728649B}" type="slidenum">
              <a:rPr lang="en-GB" smtClean="0"/>
              <a:t>4</a:t>
            </a:fld>
            <a:endParaRPr lang="en-GB"/>
          </a:p>
        </p:txBody>
      </p:sp>
    </p:spTree>
    <p:extLst>
      <p:ext uri="{BB962C8B-B14F-4D97-AF65-F5344CB8AC3E}">
        <p14:creationId xmlns:p14="http://schemas.microsoft.com/office/powerpoint/2010/main" val="3157025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b="1" baseline="0" dirty="0" smtClean="0"/>
              <a:t>Connecting to your community and volunteering  </a:t>
            </a:r>
            <a:r>
              <a:rPr lang="en-GB" b="0" baseline="0" dirty="0" smtClean="0"/>
              <a:t>We are able to connect people with their community and provide volunteering opportunities</a:t>
            </a:r>
          </a:p>
          <a:p>
            <a:endParaRPr lang="en-GB" b="1" baseline="0" dirty="0" smtClean="0"/>
          </a:p>
          <a:p>
            <a:r>
              <a:rPr lang="en-GB" b="1" baseline="0" dirty="0" smtClean="0"/>
              <a:t>Swindon Circles </a:t>
            </a:r>
            <a:r>
              <a:rPr lang="en-GB" b="0" baseline="0" dirty="0" smtClean="0"/>
              <a:t>helps to build connections between people to reduce loneliness and isolation by building community connection and participation.  Befriending- phone calls, face to face, letter writing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smtClean="0"/>
              <a:t>At the centre of this project are our volunteers, many different volunteering opportunities throughout the team that we can offer. Befriending, Local hero's can provide one off practical task, Sarah and her mum walking Angus for a lady that was in hospital</a:t>
            </a:r>
          </a:p>
          <a:p>
            <a:endParaRPr lang="en-GB" b="0" baseline="0" dirty="0" smtClean="0"/>
          </a:p>
          <a:p>
            <a:r>
              <a:rPr lang="en-GB" b="1" baseline="0" dirty="0" smtClean="0"/>
              <a:t>Managing Long term Health conditions</a:t>
            </a:r>
          </a:p>
          <a:p>
            <a:endParaRPr lang="en-GB" b="0" baseline="0" dirty="0" smtClean="0"/>
          </a:p>
          <a:p>
            <a:r>
              <a:rPr lang="en-GB" b="0" baseline="0" dirty="0" smtClean="0"/>
              <a:t>One to one support for people who have one or more long tern health conditions and are designed encourage self  management of the conditions and to improve their quality of life but introducing healthy habits and participation in community life</a:t>
            </a:r>
          </a:p>
        </p:txBody>
      </p:sp>
      <p:sp>
        <p:nvSpPr>
          <p:cNvPr id="4" name="Slide Number Placeholder 3"/>
          <p:cNvSpPr>
            <a:spLocks noGrp="1"/>
          </p:cNvSpPr>
          <p:nvPr>
            <p:ph type="sldNum" sz="quarter" idx="10"/>
          </p:nvPr>
        </p:nvSpPr>
        <p:spPr/>
        <p:txBody>
          <a:bodyPr/>
          <a:lstStyle/>
          <a:p>
            <a:fld id="{CE516D2F-44DA-4015-9323-A4874728649B}" type="slidenum">
              <a:rPr lang="en-GB" smtClean="0"/>
              <a:t>5</a:t>
            </a:fld>
            <a:endParaRPr lang="en-GB"/>
          </a:p>
        </p:txBody>
      </p:sp>
    </p:spTree>
    <p:extLst>
      <p:ext uri="{BB962C8B-B14F-4D97-AF65-F5344CB8AC3E}">
        <p14:creationId xmlns:p14="http://schemas.microsoft.com/office/powerpoint/2010/main" val="1589601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endParaRPr lang="en-GB" baseline="0" dirty="0" smtClean="0"/>
          </a:p>
          <a:p>
            <a:r>
              <a:rPr lang="en-GB" baseline="0" dirty="0" smtClean="0"/>
              <a:t>Referral criteria is 18+ with the exception of</a:t>
            </a:r>
          </a:p>
          <a:p>
            <a:endParaRPr lang="en-GB" baseline="0" dirty="0" smtClean="0"/>
          </a:p>
          <a:p>
            <a:r>
              <a:rPr lang="en-GB" baseline="0" dirty="0" smtClean="0"/>
              <a:t>Stop Smoking 16+ parental consent</a:t>
            </a:r>
          </a:p>
          <a:p>
            <a:r>
              <a:rPr lang="en-GB" baseline="0" dirty="0" smtClean="0"/>
              <a:t>Volunteering 16+</a:t>
            </a:r>
          </a:p>
          <a:p>
            <a:endParaRPr lang="en-GB" baseline="0" dirty="0" smtClean="0"/>
          </a:p>
          <a:p>
            <a:r>
              <a:rPr lang="en-GB" baseline="0" dirty="0" smtClean="0"/>
              <a:t>Details</a:t>
            </a:r>
          </a:p>
          <a:p>
            <a:endParaRPr lang="en-GB" baseline="0" dirty="0" smtClean="0"/>
          </a:p>
        </p:txBody>
      </p:sp>
      <p:sp>
        <p:nvSpPr>
          <p:cNvPr id="4" name="Slide Number Placeholder 3"/>
          <p:cNvSpPr>
            <a:spLocks noGrp="1"/>
          </p:cNvSpPr>
          <p:nvPr>
            <p:ph type="sldNum" sz="quarter" idx="10"/>
          </p:nvPr>
        </p:nvSpPr>
        <p:spPr/>
        <p:txBody>
          <a:bodyPr/>
          <a:lstStyle/>
          <a:p>
            <a:fld id="{CE516D2F-44DA-4015-9323-A4874728649B}" type="slidenum">
              <a:rPr lang="en-GB" smtClean="0"/>
              <a:t>6</a:t>
            </a:fld>
            <a:endParaRPr lang="en-GB"/>
          </a:p>
        </p:txBody>
      </p:sp>
    </p:spTree>
    <p:extLst>
      <p:ext uri="{BB962C8B-B14F-4D97-AF65-F5344CB8AC3E}">
        <p14:creationId xmlns:p14="http://schemas.microsoft.com/office/powerpoint/2010/main" val="1079098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5544000" y="0"/>
            <a:ext cx="3600000" cy="3600000"/>
          </a:xfrm>
          <a:prstGeom prst="rect">
            <a:avLst/>
          </a:prstGeom>
        </p:spPr>
        <p:txBody>
          <a:bodyPr lIns="0" tIns="360000" rIns="0" bIns="0"/>
          <a:lstStyle>
            <a:lvl1pPr algn="ctr">
              <a:defRPr sz="2400" baseline="0"/>
            </a:lvl1pPr>
          </a:lstStyle>
          <a:p>
            <a:r>
              <a:rPr lang="en-GB" dirty="0" smtClean="0"/>
              <a:t>Click the icon to insert </a:t>
            </a:r>
            <a:br>
              <a:rPr lang="en-GB" dirty="0" smtClean="0"/>
            </a:br>
            <a:r>
              <a:rPr lang="en-GB" dirty="0" smtClean="0"/>
              <a:t>a photo if required</a:t>
            </a:r>
            <a:endParaRPr lang="en-GB" dirty="0"/>
          </a:p>
        </p:txBody>
      </p:sp>
      <p:sp>
        <p:nvSpPr>
          <p:cNvPr id="7" name="Text Placeholder 6"/>
          <p:cNvSpPr>
            <a:spLocks noGrp="1"/>
          </p:cNvSpPr>
          <p:nvPr>
            <p:ph type="body" sz="quarter" idx="11" hasCustomPrompt="1"/>
          </p:nvPr>
        </p:nvSpPr>
        <p:spPr>
          <a:xfrm>
            <a:off x="612000" y="1954494"/>
            <a:ext cx="4356048" cy="432271"/>
          </a:xfrm>
          <a:prstGeom prst="rect">
            <a:avLst/>
          </a:prstGeom>
        </p:spPr>
        <p:txBody>
          <a:bodyPr lIns="0" tIns="0" rIns="0" bIns="0" anchor="ctr" anchorCtr="0">
            <a:normAutofit/>
          </a:bodyPr>
          <a:lstStyle>
            <a:lvl1pPr>
              <a:defRPr sz="2300">
                <a:solidFill>
                  <a:schemeClr val="bg1"/>
                </a:solidFill>
              </a:defRPr>
            </a:lvl1pPr>
          </a:lstStyle>
          <a:p>
            <a:r>
              <a:rPr lang="en-US" sz="2300" dirty="0" smtClean="0"/>
              <a:t>Click to edit date</a:t>
            </a:r>
            <a:endParaRPr lang="en-GB" sz="2300" dirty="0"/>
          </a:p>
        </p:txBody>
      </p:sp>
      <p:sp>
        <p:nvSpPr>
          <p:cNvPr id="9" name="Text Placeholder 8"/>
          <p:cNvSpPr>
            <a:spLocks noGrp="1"/>
          </p:cNvSpPr>
          <p:nvPr>
            <p:ph type="body" sz="quarter" idx="12" hasCustomPrompt="1"/>
          </p:nvPr>
        </p:nvSpPr>
        <p:spPr>
          <a:xfrm>
            <a:off x="612000" y="2475913"/>
            <a:ext cx="4355852" cy="383870"/>
          </a:xfrm>
          <a:prstGeom prst="rect">
            <a:avLst/>
          </a:prstGeom>
        </p:spPr>
        <p:txBody>
          <a:bodyPr lIns="0" tIns="0" rIns="0" bIns="0">
            <a:normAutofit/>
          </a:bodyPr>
          <a:lstStyle>
            <a:lvl1pPr>
              <a:defRPr sz="2000">
                <a:solidFill>
                  <a:schemeClr val="bg1"/>
                </a:solidFill>
              </a:defRPr>
            </a:lvl1pPr>
          </a:lstStyle>
          <a:p>
            <a:r>
              <a:rPr lang="en-GB" sz="2000" dirty="0" smtClean="0"/>
              <a:t>Click to add your name</a:t>
            </a:r>
            <a:endParaRPr lang="en-GB" sz="2300" dirty="0"/>
          </a:p>
        </p:txBody>
      </p:sp>
      <p:sp>
        <p:nvSpPr>
          <p:cNvPr id="10" name="Text Placeholder 8"/>
          <p:cNvSpPr>
            <a:spLocks noGrp="1"/>
          </p:cNvSpPr>
          <p:nvPr>
            <p:ph type="body" sz="quarter" idx="13" hasCustomPrompt="1"/>
          </p:nvPr>
        </p:nvSpPr>
        <p:spPr>
          <a:xfrm>
            <a:off x="612000" y="2835953"/>
            <a:ext cx="4355852" cy="383870"/>
          </a:xfrm>
          <a:prstGeom prst="rect">
            <a:avLst/>
          </a:prstGeom>
        </p:spPr>
        <p:txBody>
          <a:bodyPr lIns="0" tIns="0" rIns="0" bIns="0">
            <a:normAutofit/>
          </a:bodyPr>
          <a:lstStyle>
            <a:lvl1pPr>
              <a:defRPr sz="2000" baseline="0">
                <a:solidFill>
                  <a:schemeClr val="bg1"/>
                </a:solidFill>
              </a:defRPr>
            </a:lvl1pPr>
          </a:lstStyle>
          <a:p>
            <a:r>
              <a:rPr lang="en-GB" sz="2000" dirty="0" smtClean="0"/>
              <a:t>Click to add your service area</a:t>
            </a:r>
            <a:endParaRPr lang="en-GB" sz="2300" dirty="0"/>
          </a:p>
        </p:txBody>
      </p:sp>
      <p:sp>
        <p:nvSpPr>
          <p:cNvPr id="11" name="Text Placeholder 8"/>
          <p:cNvSpPr>
            <a:spLocks noGrp="1"/>
          </p:cNvSpPr>
          <p:nvPr>
            <p:ph type="body" sz="quarter" idx="14" hasCustomPrompt="1"/>
          </p:nvPr>
        </p:nvSpPr>
        <p:spPr>
          <a:xfrm>
            <a:off x="612000" y="555526"/>
            <a:ext cx="4716088" cy="1277805"/>
          </a:xfrm>
          <a:prstGeom prst="rect">
            <a:avLst/>
          </a:prstGeom>
        </p:spPr>
        <p:txBody>
          <a:bodyPr lIns="0" tIns="0" rIns="0" bIns="0" anchor="b" anchorCtr="0">
            <a:normAutofit/>
          </a:bodyPr>
          <a:lstStyle>
            <a:lvl1pPr>
              <a:spcBef>
                <a:spcPts val="0"/>
              </a:spcBef>
              <a:defRPr sz="4200" baseline="0">
                <a:solidFill>
                  <a:schemeClr val="bg1"/>
                </a:solidFill>
              </a:defRPr>
            </a:lvl1pPr>
          </a:lstStyle>
          <a:p>
            <a:r>
              <a:rPr lang="en-GB" sz="4200" dirty="0" smtClean="0"/>
              <a:t>Click to edit Presentation title</a:t>
            </a:r>
            <a:endParaRPr lang="en-GB" sz="2300" dirty="0"/>
          </a:p>
        </p:txBody>
      </p:sp>
    </p:spTree>
    <p:extLst>
      <p:ext uri="{BB962C8B-B14F-4D97-AF65-F5344CB8AC3E}">
        <p14:creationId xmlns:p14="http://schemas.microsoft.com/office/powerpoint/2010/main" val="149934127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photo slide 2">
    <p:spTree>
      <p:nvGrpSpPr>
        <p:cNvPr id="1" name=""/>
        <p:cNvGrpSpPr/>
        <p:nvPr/>
      </p:nvGrpSpPr>
      <p:grpSpPr>
        <a:xfrm>
          <a:off x="0" y="0"/>
          <a:ext cx="0" cy="0"/>
          <a:chOff x="0" y="0"/>
          <a:chExt cx="0" cy="0"/>
        </a:xfrm>
      </p:grpSpPr>
      <p:sp>
        <p:nvSpPr>
          <p:cNvPr id="3" name="Rectangle 2"/>
          <p:cNvSpPr/>
          <p:nvPr userDrawn="1"/>
        </p:nvSpPr>
        <p:spPr>
          <a:xfrm>
            <a:off x="0" y="0"/>
            <a:ext cx="4572000" cy="4084638"/>
          </a:xfrm>
          <a:prstGeom prst="rect">
            <a:avLst/>
          </a:prstGeom>
          <a:solidFill>
            <a:srgbClr val="EE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612000" y="205978"/>
            <a:ext cx="3815984" cy="857250"/>
          </a:xfrm>
        </p:spPr>
        <p:txBody>
          <a:bodyPr/>
          <a:lstStyle>
            <a:lvl1pPr>
              <a:defRPr>
                <a:solidFill>
                  <a:schemeClr val="bg1"/>
                </a:solidFill>
              </a:defRPr>
            </a:lvl1pPr>
          </a:lstStyle>
          <a:p>
            <a:r>
              <a:rPr lang="en-US" dirty="0" smtClean="0"/>
              <a:t>Click to edit</a:t>
            </a:r>
            <a:endParaRPr lang="en-GB" dirty="0"/>
          </a:p>
        </p:txBody>
      </p:sp>
      <p:sp>
        <p:nvSpPr>
          <p:cNvPr id="7" name="Text Placeholder 6"/>
          <p:cNvSpPr>
            <a:spLocks noGrp="1"/>
          </p:cNvSpPr>
          <p:nvPr>
            <p:ph type="body" sz="quarter" idx="11"/>
          </p:nvPr>
        </p:nvSpPr>
        <p:spPr>
          <a:xfrm>
            <a:off x="612000" y="1203708"/>
            <a:ext cx="3815984" cy="2882518"/>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Picture Placeholder 4"/>
          <p:cNvSpPr>
            <a:spLocks noGrp="1"/>
          </p:cNvSpPr>
          <p:nvPr>
            <p:ph type="pic" sz="quarter" idx="12" hasCustomPrompt="1"/>
          </p:nvPr>
        </p:nvSpPr>
        <p:spPr>
          <a:xfrm>
            <a:off x="4572000" y="0"/>
            <a:ext cx="4572000" cy="4084638"/>
          </a:xfrm>
        </p:spPr>
        <p:txBody>
          <a:bodyPr tIns="360000"/>
          <a:lstStyle>
            <a:lvl1pPr algn="ctr">
              <a:defRPr/>
            </a:lvl1pPr>
          </a:lstStyle>
          <a:p>
            <a:r>
              <a:rPr lang="en-GB" dirty="0" smtClean="0"/>
              <a:t>Click the icon to </a:t>
            </a:r>
            <a:br>
              <a:rPr lang="en-GB" dirty="0" smtClean="0"/>
            </a:br>
            <a:r>
              <a:rPr lang="en-GB" dirty="0" smtClean="0"/>
              <a:t>insert a photo</a:t>
            </a:r>
            <a:endParaRPr lang="en-GB" dirty="0"/>
          </a:p>
        </p:txBody>
      </p:sp>
    </p:spTree>
    <p:extLst>
      <p:ext uri="{BB962C8B-B14F-4D97-AF65-F5344CB8AC3E}">
        <p14:creationId xmlns:p14="http://schemas.microsoft.com/office/powerpoint/2010/main" val="229227510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photo slide 3">
    <p:spTree>
      <p:nvGrpSpPr>
        <p:cNvPr id="1" name=""/>
        <p:cNvGrpSpPr/>
        <p:nvPr/>
      </p:nvGrpSpPr>
      <p:grpSpPr>
        <a:xfrm>
          <a:off x="0" y="0"/>
          <a:ext cx="0" cy="0"/>
          <a:chOff x="0" y="0"/>
          <a:chExt cx="0" cy="0"/>
        </a:xfrm>
      </p:grpSpPr>
      <p:sp>
        <p:nvSpPr>
          <p:cNvPr id="3" name="Rectangle 2"/>
          <p:cNvSpPr/>
          <p:nvPr userDrawn="1"/>
        </p:nvSpPr>
        <p:spPr>
          <a:xfrm>
            <a:off x="0" y="0"/>
            <a:ext cx="3060000" cy="4084638"/>
          </a:xfrm>
          <a:prstGeom prst="rect">
            <a:avLst/>
          </a:prstGeom>
          <a:solidFill>
            <a:srgbClr val="EE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6"/>
          <p:cNvSpPr>
            <a:spLocks noGrp="1"/>
          </p:cNvSpPr>
          <p:nvPr>
            <p:ph type="body" sz="quarter" idx="11"/>
          </p:nvPr>
        </p:nvSpPr>
        <p:spPr>
          <a:xfrm>
            <a:off x="612000" y="555526"/>
            <a:ext cx="2231808" cy="35307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Picture Placeholder 4"/>
          <p:cNvSpPr>
            <a:spLocks noGrp="1"/>
          </p:cNvSpPr>
          <p:nvPr>
            <p:ph type="pic" sz="quarter" idx="12" hasCustomPrompt="1"/>
          </p:nvPr>
        </p:nvSpPr>
        <p:spPr>
          <a:xfrm>
            <a:off x="3060000" y="0"/>
            <a:ext cx="6084000" cy="4084638"/>
          </a:xfrm>
        </p:spPr>
        <p:txBody>
          <a:bodyPr tIns="360000"/>
          <a:lstStyle>
            <a:lvl1pPr algn="ctr">
              <a:defRPr/>
            </a:lvl1pPr>
          </a:lstStyle>
          <a:p>
            <a:r>
              <a:rPr lang="en-GB" dirty="0" smtClean="0"/>
              <a:t>Click the icon to </a:t>
            </a:r>
            <a:br>
              <a:rPr lang="en-GB" dirty="0" smtClean="0"/>
            </a:br>
            <a:r>
              <a:rPr lang="en-GB" dirty="0" smtClean="0"/>
              <a:t>insert a photo</a:t>
            </a:r>
            <a:endParaRPr lang="en-GB" dirty="0"/>
          </a:p>
        </p:txBody>
      </p:sp>
    </p:spTree>
    <p:extLst>
      <p:ext uri="{BB962C8B-B14F-4D97-AF65-F5344CB8AC3E}">
        <p14:creationId xmlns:p14="http://schemas.microsoft.com/office/powerpoint/2010/main" val="380431177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1927"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photo 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10" name="Picture Placeholder 3"/>
          <p:cNvSpPr>
            <a:spLocks noGrp="1"/>
          </p:cNvSpPr>
          <p:nvPr>
            <p:ph type="pic" sz="quarter" idx="11" hasCustomPrompt="1"/>
          </p:nvPr>
        </p:nvSpPr>
        <p:spPr>
          <a:xfrm>
            <a:off x="4662000" y="1221515"/>
            <a:ext cx="3870000" cy="1800000"/>
          </a:xfrm>
        </p:spPr>
        <p:txBody>
          <a:bodyPr tIns="144000">
            <a:normAutofit/>
          </a:bodyPr>
          <a:lstStyle>
            <a:lvl1pPr algn="ctr">
              <a:defRPr sz="2000"/>
            </a:lvl1pPr>
          </a:lstStyle>
          <a:p>
            <a:r>
              <a:rPr lang="en-GB" dirty="0" smtClean="0"/>
              <a:t>Click icon to add photo</a:t>
            </a:r>
            <a:endParaRPr lang="en-GB" dirty="0"/>
          </a:p>
        </p:txBody>
      </p:sp>
      <p:sp>
        <p:nvSpPr>
          <p:cNvPr id="14" name="Text Placeholder 12"/>
          <p:cNvSpPr>
            <a:spLocks noGrp="1"/>
          </p:cNvSpPr>
          <p:nvPr>
            <p:ph type="body" sz="quarter" idx="14"/>
          </p:nvPr>
        </p:nvSpPr>
        <p:spPr>
          <a:xfrm>
            <a:off x="4662000" y="3003324"/>
            <a:ext cx="3870000" cy="1080000"/>
          </a:xfrm>
          <a:solidFill>
            <a:srgbClr val="EE7401"/>
          </a:solidFill>
        </p:spPr>
        <p:txBody>
          <a:bodyPr lIns="180000" tIns="180000" rIns="180000" bIns="180000">
            <a:normAutofit/>
          </a:bodyPr>
          <a:lstStyle>
            <a:lvl1pPr algn="l">
              <a:defRPr sz="2000">
                <a:solidFill>
                  <a:schemeClr val="bg1"/>
                </a:solidFill>
              </a:defRPr>
            </a:lvl1pPr>
          </a:lstStyle>
          <a:p>
            <a:pPr lvl="0"/>
            <a:r>
              <a:rPr lang="en-US" dirty="0" smtClean="0"/>
              <a:t>Click to edit Master text styles</a:t>
            </a:r>
            <a:endParaRPr lang="en-GB" dirty="0"/>
          </a:p>
        </p:txBody>
      </p:sp>
      <p:sp>
        <p:nvSpPr>
          <p:cNvPr id="9" name="Picture Placeholder 3"/>
          <p:cNvSpPr>
            <a:spLocks noGrp="1"/>
          </p:cNvSpPr>
          <p:nvPr>
            <p:ph type="pic" sz="quarter" idx="15" hasCustomPrompt="1"/>
          </p:nvPr>
        </p:nvSpPr>
        <p:spPr>
          <a:xfrm>
            <a:off x="612000" y="1226968"/>
            <a:ext cx="3870000" cy="1800000"/>
          </a:xfrm>
        </p:spPr>
        <p:txBody>
          <a:bodyPr tIns="144000">
            <a:normAutofit/>
          </a:bodyPr>
          <a:lstStyle>
            <a:lvl1pPr algn="ctr">
              <a:defRPr sz="2000"/>
            </a:lvl1pPr>
          </a:lstStyle>
          <a:p>
            <a:r>
              <a:rPr lang="en-GB" dirty="0" smtClean="0"/>
              <a:t>Click icon to add photo</a:t>
            </a:r>
            <a:endParaRPr lang="en-GB" dirty="0"/>
          </a:p>
        </p:txBody>
      </p:sp>
      <p:sp>
        <p:nvSpPr>
          <p:cNvPr id="12" name="Text Placeholder 12"/>
          <p:cNvSpPr>
            <a:spLocks noGrp="1"/>
          </p:cNvSpPr>
          <p:nvPr>
            <p:ph type="body" sz="quarter" idx="16"/>
          </p:nvPr>
        </p:nvSpPr>
        <p:spPr>
          <a:xfrm>
            <a:off x="612000" y="3003324"/>
            <a:ext cx="3870000" cy="1080000"/>
          </a:xfrm>
          <a:solidFill>
            <a:srgbClr val="EE7401"/>
          </a:solidFill>
        </p:spPr>
        <p:txBody>
          <a:bodyPr lIns="180000" tIns="180000" rIns="180000" bIns="180000">
            <a:normAutofit/>
          </a:bodyPr>
          <a:lstStyle>
            <a:lvl1pPr algn="l">
              <a:defRPr sz="2000">
                <a:solidFill>
                  <a:schemeClr val="bg1"/>
                </a:solidFill>
              </a:defRPr>
            </a:lvl1pPr>
          </a:lstStyle>
          <a:p>
            <a:pPr lvl="0"/>
            <a:r>
              <a:rPr lang="en-US" dirty="0" smtClean="0"/>
              <a:t>Click to edit Master text styles</a:t>
            </a:r>
            <a:endParaRPr lang="en-GB" dirty="0"/>
          </a:p>
        </p:txBody>
      </p:sp>
    </p:spTree>
    <p:extLst>
      <p:ext uri="{BB962C8B-B14F-4D97-AF65-F5344CB8AC3E}">
        <p14:creationId xmlns:p14="http://schemas.microsoft.com/office/powerpoint/2010/main" val="104843680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photo x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Picture Placeholder 3"/>
          <p:cNvSpPr>
            <a:spLocks noGrp="1"/>
          </p:cNvSpPr>
          <p:nvPr>
            <p:ph type="pic" sz="quarter" idx="10" hasCustomPrompt="1"/>
          </p:nvPr>
        </p:nvSpPr>
        <p:spPr>
          <a:xfrm>
            <a:off x="612000" y="1203324"/>
            <a:ext cx="2520000" cy="1440000"/>
          </a:xfrm>
        </p:spPr>
        <p:txBody>
          <a:bodyPr tIns="144000">
            <a:normAutofit/>
          </a:bodyPr>
          <a:lstStyle>
            <a:lvl1pPr algn="ctr">
              <a:defRPr sz="2000"/>
            </a:lvl1pPr>
          </a:lstStyle>
          <a:p>
            <a:r>
              <a:rPr lang="en-GB" dirty="0" smtClean="0"/>
              <a:t>Click icon to add photo</a:t>
            </a:r>
            <a:endParaRPr lang="en-GB" dirty="0"/>
          </a:p>
        </p:txBody>
      </p:sp>
      <p:sp>
        <p:nvSpPr>
          <p:cNvPr id="10" name="Picture Placeholder 3"/>
          <p:cNvSpPr>
            <a:spLocks noGrp="1"/>
          </p:cNvSpPr>
          <p:nvPr>
            <p:ph type="pic" sz="quarter" idx="11" hasCustomPrompt="1"/>
          </p:nvPr>
        </p:nvSpPr>
        <p:spPr>
          <a:xfrm>
            <a:off x="3311188" y="1203324"/>
            <a:ext cx="2520000" cy="1440000"/>
          </a:xfrm>
        </p:spPr>
        <p:txBody>
          <a:bodyPr tIns="144000">
            <a:normAutofit/>
          </a:bodyPr>
          <a:lstStyle>
            <a:lvl1pPr algn="ctr">
              <a:defRPr sz="2000"/>
            </a:lvl1pPr>
          </a:lstStyle>
          <a:p>
            <a:r>
              <a:rPr lang="en-GB" dirty="0" smtClean="0"/>
              <a:t>Click icon to add photo</a:t>
            </a:r>
            <a:endParaRPr lang="en-GB" dirty="0"/>
          </a:p>
        </p:txBody>
      </p:sp>
      <p:sp>
        <p:nvSpPr>
          <p:cNvPr id="11" name="Picture Placeholder 3"/>
          <p:cNvSpPr>
            <a:spLocks noGrp="1"/>
          </p:cNvSpPr>
          <p:nvPr>
            <p:ph type="pic" sz="quarter" idx="12" hasCustomPrompt="1"/>
          </p:nvPr>
        </p:nvSpPr>
        <p:spPr>
          <a:xfrm>
            <a:off x="6010376" y="1203325"/>
            <a:ext cx="2520000" cy="1440000"/>
          </a:xfrm>
        </p:spPr>
        <p:txBody>
          <a:bodyPr tIns="144000">
            <a:normAutofit/>
          </a:bodyPr>
          <a:lstStyle>
            <a:lvl1pPr algn="ctr">
              <a:defRPr sz="2000"/>
            </a:lvl1pPr>
          </a:lstStyle>
          <a:p>
            <a:r>
              <a:rPr lang="en-GB" dirty="0" smtClean="0"/>
              <a:t>Click icon to add photo</a:t>
            </a:r>
            <a:endParaRPr lang="en-GB" dirty="0"/>
          </a:p>
        </p:txBody>
      </p:sp>
      <p:sp>
        <p:nvSpPr>
          <p:cNvPr id="13" name="Text Placeholder 12"/>
          <p:cNvSpPr>
            <a:spLocks noGrp="1"/>
          </p:cNvSpPr>
          <p:nvPr>
            <p:ph type="body" sz="quarter" idx="13"/>
          </p:nvPr>
        </p:nvSpPr>
        <p:spPr>
          <a:xfrm>
            <a:off x="612000" y="2644638"/>
            <a:ext cx="2520000" cy="1440000"/>
          </a:xfrm>
          <a:solidFill>
            <a:srgbClr val="EE7401"/>
          </a:solidFill>
        </p:spPr>
        <p:txBody>
          <a:bodyPr lIns="180000" tIns="180000" rIns="180000" bIns="180000">
            <a:normAutofit/>
          </a:bodyPr>
          <a:lstStyle>
            <a:lvl1pPr algn="l">
              <a:defRPr sz="2000">
                <a:solidFill>
                  <a:schemeClr val="bg1"/>
                </a:solidFill>
              </a:defRPr>
            </a:lvl1pPr>
          </a:lstStyle>
          <a:p>
            <a:pPr lvl="0"/>
            <a:r>
              <a:rPr lang="en-US" dirty="0" smtClean="0"/>
              <a:t>Click to edit Master text styles</a:t>
            </a:r>
            <a:endParaRPr lang="en-GB" dirty="0"/>
          </a:p>
        </p:txBody>
      </p:sp>
      <p:sp>
        <p:nvSpPr>
          <p:cNvPr id="14" name="Text Placeholder 12"/>
          <p:cNvSpPr>
            <a:spLocks noGrp="1"/>
          </p:cNvSpPr>
          <p:nvPr>
            <p:ph type="body" sz="quarter" idx="14"/>
          </p:nvPr>
        </p:nvSpPr>
        <p:spPr>
          <a:xfrm>
            <a:off x="3311188" y="2643324"/>
            <a:ext cx="2520000" cy="1440000"/>
          </a:xfrm>
          <a:solidFill>
            <a:srgbClr val="EE7401"/>
          </a:solidFill>
        </p:spPr>
        <p:txBody>
          <a:bodyPr lIns="180000" tIns="180000" rIns="180000" bIns="180000">
            <a:normAutofit/>
          </a:bodyPr>
          <a:lstStyle>
            <a:lvl1pPr algn="l">
              <a:defRPr sz="2000">
                <a:solidFill>
                  <a:schemeClr val="bg1"/>
                </a:solidFill>
              </a:defRPr>
            </a:lvl1pPr>
          </a:lstStyle>
          <a:p>
            <a:pPr lvl="0"/>
            <a:r>
              <a:rPr lang="en-US" dirty="0" smtClean="0"/>
              <a:t>Click to edit Master text styles</a:t>
            </a:r>
            <a:endParaRPr lang="en-GB" dirty="0"/>
          </a:p>
        </p:txBody>
      </p:sp>
      <p:sp>
        <p:nvSpPr>
          <p:cNvPr id="15" name="Text Placeholder 12"/>
          <p:cNvSpPr>
            <a:spLocks noGrp="1"/>
          </p:cNvSpPr>
          <p:nvPr>
            <p:ph type="body" sz="quarter" idx="15"/>
          </p:nvPr>
        </p:nvSpPr>
        <p:spPr>
          <a:xfrm>
            <a:off x="6010376" y="2644638"/>
            <a:ext cx="2520000" cy="1440000"/>
          </a:xfrm>
          <a:solidFill>
            <a:srgbClr val="EE7401"/>
          </a:solidFill>
        </p:spPr>
        <p:txBody>
          <a:bodyPr lIns="180000" tIns="180000" rIns="180000" bIns="180000">
            <a:normAutofit/>
          </a:bodyPr>
          <a:lstStyle>
            <a:lvl1pPr algn="l">
              <a:defRPr sz="2000">
                <a:solidFill>
                  <a:schemeClr val="bg1"/>
                </a:solidFill>
              </a:defRPr>
            </a:lvl1pPr>
          </a:lstStyle>
          <a:p>
            <a:pPr lvl="0"/>
            <a:r>
              <a:rPr lang="en-US" dirty="0" smtClean="0"/>
              <a:t>Click to edit Master text styles</a:t>
            </a:r>
            <a:endParaRPr lang="en-GB" dirty="0"/>
          </a:p>
        </p:txBody>
      </p:sp>
    </p:spTree>
    <p:extLst>
      <p:ext uri="{BB962C8B-B14F-4D97-AF65-F5344CB8AC3E}">
        <p14:creationId xmlns:p14="http://schemas.microsoft.com/office/powerpoint/2010/main" val="193702061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Chart Placeholder 3"/>
          <p:cNvSpPr>
            <a:spLocks noGrp="1"/>
          </p:cNvSpPr>
          <p:nvPr>
            <p:ph type="chart" sz="quarter" idx="10" hasCustomPrompt="1"/>
          </p:nvPr>
        </p:nvSpPr>
        <p:spPr>
          <a:xfrm>
            <a:off x="612775" y="1203325"/>
            <a:ext cx="7919225" cy="2881313"/>
          </a:xfrm>
        </p:spPr>
        <p:txBody>
          <a:bodyPr tIns="180000"/>
          <a:lstStyle>
            <a:lvl1pPr algn="ctr">
              <a:defRPr/>
            </a:lvl1pPr>
          </a:lstStyle>
          <a:p>
            <a:r>
              <a:rPr lang="en-GB" dirty="0" smtClean="0"/>
              <a:t>Click the icon below to create a chart</a:t>
            </a:r>
            <a:endParaRPr lang="en-GB" dirty="0"/>
          </a:p>
        </p:txBody>
      </p:sp>
    </p:spTree>
    <p:extLst>
      <p:ext uri="{BB962C8B-B14F-4D97-AF65-F5344CB8AC3E}">
        <p14:creationId xmlns:p14="http://schemas.microsoft.com/office/powerpoint/2010/main" val="402306706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5" name="Table Placeholder 4"/>
          <p:cNvSpPr>
            <a:spLocks noGrp="1"/>
          </p:cNvSpPr>
          <p:nvPr>
            <p:ph type="tbl" sz="quarter" idx="10" hasCustomPrompt="1"/>
          </p:nvPr>
        </p:nvSpPr>
        <p:spPr>
          <a:xfrm>
            <a:off x="611188" y="1203326"/>
            <a:ext cx="7920812" cy="2881312"/>
          </a:xfrm>
        </p:spPr>
        <p:txBody>
          <a:bodyPr tIns="180000"/>
          <a:lstStyle>
            <a:lvl1pPr algn="ctr">
              <a:defRPr baseline="0"/>
            </a:lvl1pPr>
          </a:lstStyle>
          <a:p>
            <a:r>
              <a:rPr lang="en-GB" dirty="0" smtClean="0"/>
              <a:t>Click the icon below to create a table</a:t>
            </a:r>
            <a:endParaRPr lang="en-GB" dirty="0"/>
          </a:p>
        </p:txBody>
      </p:sp>
    </p:spTree>
    <p:extLst>
      <p:ext uri="{BB962C8B-B14F-4D97-AF65-F5344CB8AC3E}">
        <p14:creationId xmlns:p14="http://schemas.microsoft.com/office/powerpoint/2010/main" val="62258513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dia slide">
    <p:spTree>
      <p:nvGrpSpPr>
        <p:cNvPr id="1" name=""/>
        <p:cNvGrpSpPr/>
        <p:nvPr/>
      </p:nvGrpSpPr>
      <p:grpSpPr>
        <a:xfrm>
          <a:off x="0" y="0"/>
          <a:ext cx="0" cy="0"/>
          <a:chOff x="0" y="0"/>
          <a:chExt cx="0" cy="0"/>
        </a:xfrm>
      </p:grpSpPr>
      <p:sp>
        <p:nvSpPr>
          <p:cNvPr id="5" name="Media Placeholder 4"/>
          <p:cNvSpPr>
            <a:spLocks noGrp="1" noChangeAspect="1"/>
          </p:cNvSpPr>
          <p:nvPr>
            <p:ph type="media" sz="quarter" idx="10" hasCustomPrompt="1"/>
          </p:nvPr>
        </p:nvSpPr>
        <p:spPr>
          <a:xfrm>
            <a:off x="1332000" y="419182"/>
            <a:ext cx="6480000" cy="3646472"/>
          </a:xfrm>
        </p:spPr>
        <p:txBody>
          <a:bodyPr tIns="360000"/>
          <a:lstStyle>
            <a:lvl1pPr algn="ctr">
              <a:defRPr/>
            </a:lvl1pPr>
          </a:lstStyle>
          <a:p>
            <a:r>
              <a:rPr lang="en-GB" dirty="0" smtClean="0"/>
              <a:t>Click icon below to add a video or other media</a:t>
            </a:r>
            <a:endParaRPr lang="en-GB" dirty="0"/>
          </a:p>
        </p:txBody>
      </p:sp>
    </p:spTree>
    <p:extLst>
      <p:ext uri="{BB962C8B-B14F-4D97-AF65-F5344CB8AC3E}">
        <p14:creationId xmlns:p14="http://schemas.microsoft.com/office/powerpoint/2010/main" val="51606754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528437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struction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7567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extBox 1"/>
          <p:cNvSpPr txBox="1"/>
          <p:nvPr userDrawn="1"/>
        </p:nvSpPr>
        <p:spPr>
          <a:xfrm>
            <a:off x="612000" y="553642"/>
            <a:ext cx="5040560" cy="1220847"/>
          </a:xfrm>
          <a:prstGeom prst="rect">
            <a:avLst/>
          </a:prstGeom>
          <a:noFill/>
        </p:spPr>
        <p:txBody>
          <a:bodyPr wrap="square" rtlCol="0">
            <a:spAutoFit/>
          </a:bodyPr>
          <a:lstStyle/>
          <a:p>
            <a:pPr>
              <a:spcAft>
                <a:spcPts val="1000"/>
              </a:spcAft>
            </a:pPr>
            <a:r>
              <a:rPr lang="en-GB" sz="4200" dirty="0" smtClean="0">
                <a:solidFill>
                  <a:schemeClr val="bg1"/>
                </a:solidFill>
              </a:rPr>
              <a:t>Thank you</a:t>
            </a:r>
          </a:p>
          <a:p>
            <a:r>
              <a:rPr lang="en-GB" sz="2300" dirty="0" smtClean="0">
                <a:solidFill>
                  <a:schemeClr val="bg1"/>
                </a:solidFill>
              </a:rPr>
              <a:t>www.swindon.gov.uk</a:t>
            </a:r>
            <a:endParaRPr lang="en-GB" sz="2300" dirty="0">
              <a:solidFill>
                <a:schemeClr val="bg1"/>
              </a:solidFill>
            </a:endParaRPr>
          </a:p>
        </p:txBody>
      </p:sp>
    </p:spTree>
    <p:extLst>
      <p:ext uri="{BB962C8B-B14F-4D97-AF65-F5344CB8AC3E}">
        <p14:creationId xmlns:p14="http://schemas.microsoft.com/office/powerpoint/2010/main" val="86078090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7" name="Text Placeholder 6"/>
          <p:cNvSpPr>
            <a:spLocks noGrp="1"/>
          </p:cNvSpPr>
          <p:nvPr>
            <p:ph type="body" sz="quarter" idx="11"/>
          </p:nvPr>
        </p:nvSpPr>
        <p:spPr>
          <a:xfrm>
            <a:off x="612000" y="1203708"/>
            <a:ext cx="7920000" cy="288251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05456390"/>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orange)">
    <p:spTree>
      <p:nvGrpSpPr>
        <p:cNvPr id="1" name=""/>
        <p:cNvGrpSpPr/>
        <p:nvPr/>
      </p:nvGrpSpPr>
      <p:grpSpPr>
        <a:xfrm>
          <a:off x="0" y="0"/>
          <a:ext cx="0" cy="0"/>
          <a:chOff x="0" y="0"/>
          <a:chExt cx="0" cy="0"/>
        </a:xfrm>
      </p:grpSpPr>
      <p:sp>
        <p:nvSpPr>
          <p:cNvPr id="3" name="Rectangle 2"/>
          <p:cNvSpPr/>
          <p:nvPr userDrawn="1"/>
        </p:nvSpPr>
        <p:spPr>
          <a:xfrm>
            <a:off x="0" y="0"/>
            <a:ext cx="9144000" cy="4084638"/>
          </a:xfrm>
          <a:prstGeom prst="rect">
            <a:avLst/>
          </a:prstGeom>
          <a:solidFill>
            <a:srgbClr val="EE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611999" y="205978"/>
            <a:ext cx="7920813" cy="857250"/>
          </a:xfrm>
        </p:spPr>
        <p:txBody>
          <a:bodyPr/>
          <a:lstStyle>
            <a:lvl1pPr>
              <a:defRPr>
                <a:solidFill>
                  <a:schemeClr val="bg1"/>
                </a:solidFill>
              </a:defRPr>
            </a:lvl1pPr>
          </a:lstStyle>
          <a:p>
            <a:r>
              <a:rPr lang="en-US" dirty="0" smtClean="0"/>
              <a:t>Click to edit Master title style</a:t>
            </a:r>
            <a:endParaRPr lang="en-GB" dirty="0"/>
          </a:p>
        </p:txBody>
      </p:sp>
      <p:sp>
        <p:nvSpPr>
          <p:cNvPr id="7" name="Text Placeholder 6"/>
          <p:cNvSpPr>
            <a:spLocks noGrp="1"/>
          </p:cNvSpPr>
          <p:nvPr>
            <p:ph type="body" sz="quarter" idx="11"/>
          </p:nvPr>
        </p:nvSpPr>
        <p:spPr>
          <a:xfrm>
            <a:off x="612000" y="1203708"/>
            <a:ext cx="7920812" cy="2882518"/>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103785374"/>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5" name="Text Placeholder 6"/>
          <p:cNvSpPr>
            <a:spLocks noGrp="1"/>
          </p:cNvSpPr>
          <p:nvPr>
            <p:ph type="body" sz="quarter" idx="11"/>
          </p:nvPr>
        </p:nvSpPr>
        <p:spPr>
          <a:xfrm>
            <a:off x="612000" y="1203708"/>
            <a:ext cx="3780000" cy="288251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 Placeholder 6"/>
          <p:cNvSpPr>
            <a:spLocks noGrp="1"/>
          </p:cNvSpPr>
          <p:nvPr>
            <p:ph type="body" sz="quarter" idx="12"/>
          </p:nvPr>
        </p:nvSpPr>
        <p:spPr>
          <a:xfrm>
            <a:off x="4752000" y="1202400"/>
            <a:ext cx="3780000" cy="288251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86400636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text slide (orange)">
    <p:spTree>
      <p:nvGrpSpPr>
        <p:cNvPr id="1" name=""/>
        <p:cNvGrpSpPr/>
        <p:nvPr/>
      </p:nvGrpSpPr>
      <p:grpSpPr>
        <a:xfrm>
          <a:off x="0" y="0"/>
          <a:ext cx="0" cy="0"/>
          <a:chOff x="0" y="0"/>
          <a:chExt cx="0" cy="0"/>
        </a:xfrm>
      </p:grpSpPr>
      <p:sp>
        <p:nvSpPr>
          <p:cNvPr id="7" name="Rectangle 6"/>
          <p:cNvSpPr/>
          <p:nvPr userDrawn="1"/>
        </p:nvSpPr>
        <p:spPr>
          <a:xfrm>
            <a:off x="0" y="0"/>
            <a:ext cx="9144000" cy="4084638"/>
          </a:xfrm>
          <a:prstGeom prst="rect">
            <a:avLst/>
          </a:prstGeom>
          <a:solidFill>
            <a:srgbClr val="EE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GB" dirty="0"/>
          </a:p>
        </p:txBody>
      </p:sp>
      <p:sp>
        <p:nvSpPr>
          <p:cNvPr id="5" name="Text Placeholder 6"/>
          <p:cNvSpPr>
            <a:spLocks noGrp="1"/>
          </p:cNvSpPr>
          <p:nvPr>
            <p:ph type="body" sz="quarter" idx="11"/>
          </p:nvPr>
        </p:nvSpPr>
        <p:spPr>
          <a:xfrm>
            <a:off x="612000" y="1203708"/>
            <a:ext cx="3780000" cy="2882518"/>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 Placeholder 6"/>
          <p:cNvSpPr>
            <a:spLocks noGrp="1"/>
          </p:cNvSpPr>
          <p:nvPr>
            <p:ph type="body" sz="quarter" idx="12"/>
          </p:nvPr>
        </p:nvSpPr>
        <p:spPr>
          <a:xfrm>
            <a:off x="4752000" y="1202400"/>
            <a:ext cx="3780000" cy="2882518"/>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82624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photo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6"/>
          <p:cNvSpPr>
            <a:spLocks noGrp="1"/>
          </p:cNvSpPr>
          <p:nvPr>
            <p:ph type="body" sz="quarter" idx="11"/>
          </p:nvPr>
        </p:nvSpPr>
        <p:spPr>
          <a:xfrm>
            <a:off x="612000" y="1203708"/>
            <a:ext cx="3780000" cy="2880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Picture Placeholder 3"/>
          <p:cNvSpPr>
            <a:spLocks noGrp="1"/>
          </p:cNvSpPr>
          <p:nvPr>
            <p:ph type="pic" sz="quarter" idx="12" hasCustomPrompt="1"/>
          </p:nvPr>
        </p:nvSpPr>
        <p:spPr>
          <a:xfrm>
            <a:off x="4752813" y="1202400"/>
            <a:ext cx="3780000" cy="2880000"/>
          </a:xfrm>
        </p:spPr>
        <p:txBody>
          <a:bodyPr/>
          <a:lstStyle>
            <a:lvl1pPr algn="ctr">
              <a:defRPr/>
            </a:lvl1pPr>
          </a:lstStyle>
          <a:p>
            <a:r>
              <a:rPr lang="en-GB" dirty="0" smtClean="0"/>
              <a:t>Click the icon to </a:t>
            </a:r>
            <a:br>
              <a:rPr lang="en-GB" dirty="0" smtClean="0"/>
            </a:br>
            <a:r>
              <a:rPr lang="en-GB" dirty="0" smtClean="0"/>
              <a:t>insert a photo</a:t>
            </a:r>
            <a:endParaRPr lang="en-GB" dirty="0"/>
          </a:p>
        </p:txBody>
      </p:sp>
    </p:spTree>
    <p:extLst>
      <p:ext uri="{BB962C8B-B14F-4D97-AF65-F5344CB8AC3E}">
        <p14:creationId xmlns:p14="http://schemas.microsoft.com/office/powerpoint/2010/main" val="11012729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ing and photo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Picture Placeholder 3"/>
          <p:cNvSpPr>
            <a:spLocks noGrp="1"/>
          </p:cNvSpPr>
          <p:nvPr>
            <p:ph type="pic" sz="quarter" idx="10" hasCustomPrompt="1"/>
          </p:nvPr>
        </p:nvSpPr>
        <p:spPr>
          <a:xfrm>
            <a:off x="612000" y="1203325"/>
            <a:ext cx="7920000" cy="2881313"/>
          </a:xfrm>
        </p:spPr>
        <p:txBody>
          <a:bodyPr tIns="288000"/>
          <a:lstStyle>
            <a:lvl1pPr algn="ctr">
              <a:defRPr/>
            </a:lvl1pPr>
          </a:lstStyle>
          <a:p>
            <a:r>
              <a:rPr lang="en-GB" dirty="0" smtClean="0"/>
              <a:t>Click the icon to insert a photo</a:t>
            </a:r>
            <a:endParaRPr lang="en-GB" dirty="0"/>
          </a:p>
        </p:txBody>
      </p:sp>
    </p:spTree>
    <p:extLst>
      <p:ext uri="{BB962C8B-B14F-4D97-AF65-F5344CB8AC3E}">
        <p14:creationId xmlns:p14="http://schemas.microsoft.com/office/powerpoint/2010/main" val="226742332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303011679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image" Target="../media/image2.png"/><Relationship Id="rId2" Type="http://schemas.openxmlformats.org/officeDocument/2006/relationships/slideLayout" Target="../slideLayouts/slideLayout4.xml"/><Relationship Id="rId16"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510777" y="3488433"/>
            <a:ext cx="3633223" cy="1655067"/>
          </a:xfrm>
          <a:prstGeom prst="rect">
            <a:avLst/>
          </a:prstGeom>
        </p:spPr>
      </p:pic>
      <p:sp>
        <p:nvSpPr>
          <p:cNvPr id="5" name="object 2"/>
          <p:cNvSpPr/>
          <p:nvPr userDrawn="1"/>
        </p:nvSpPr>
        <p:spPr>
          <a:xfrm>
            <a:off x="0" y="0"/>
            <a:ext cx="9144000" cy="3600450"/>
          </a:xfrm>
          <a:custGeom>
            <a:avLst/>
            <a:gdLst/>
            <a:ahLst/>
            <a:cxnLst/>
            <a:rect l="l" t="t" r="r" b="b"/>
            <a:pathLst>
              <a:path w="9144000" h="3600450">
                <a:moveTo>
                  <a:pt x="0" y="3600005"/>
                </a:moveTo>
                <a:lnTo>
                  <a:pt x="9144000" y="3600005"/>
                </a:lnTo>
                <a:lnTo>
                  <a:pt x="9144000" y="0"/>
                </a:lnTo>
                <a:lnTo>
                  <a:pt x="0" y="0"/>
                </a:lnTo>
                <a:lnTo>
                  <a:pt x="0" y="3600005"/>
                </a:lnTo>
                <a:close/>
              </a:path>
            </a:pathLst>
          </a:custGeom>
          <a:solidFill>
            <a:srgbClr val="EE7401"/>
          </a:solidFill>
        </p:spPr>
        <p:txBody>
          <a:bodyPr wrap="square" lIns="0" tIns="0" rIns="0" bIns="0" rtlCol="0"/>
          <a:lstStyle/>
          <a:p>
            <a:endParaRPr/>
          </a:p>
        </p:txBody>
      </p:sp>
    </p:spTree>
    <p:extLst>
      <p:ext uri="{BB962C8B-B14F-4D97-AF65-F5344CB8AC3E}">
        <p14:creationId xmlns:p14="http://schemas.microsoft.com/office/powerpoint/2010/main" val="3847636296"/>
      </p:ext>
    </p:extLst>
  </p:cSld>
  <p:clrMap bg1="lt1" tx1="dk1" bg2="lt2" tx2="dk2" accent1="accent1" accent2="accent2" accent3="accent3" accent4="accent4" accent5="accent5" accent6="accent6" hlink="hlink" folHlink="folHlink"/>
  <p:sldLayoutIdLst>
    <p:sldLayoutId id="2147483649" r:id="rId1"/>
    <p:sldLayoutId id="2147483669" r:id="rId2"/>
  </p:sldLayoutIdLst>
  <p:timing>
    <p:tnLst>
      <p:par>
        <p:cTn id="1" dur="indefinite" restart="never" nodeType="tmRoot"/>
      </p:par>
    </p:tnLst>
  </p:timing>
  <p:txStyles>
    <p:titleStyle>
      <a:lvl1pPr algn="l" defTabSz="914400" rtl="0" eaLnBrk="1" latinLnBrk="0" hangingPunct="1">
        <a:spcBef>
          <a:spcPct val="0"/>
        </a:spcBef>
        <a:buNone/>
        <a:defRPr sz="4200" kern="1200">
          <a:solidFill>
            <a:schemeClr val="tx1"/>
          </a:solidFill>
          <a:latin typeface="Myriad Pro Light" pitchFamily="34" charset="0"/>
          <a:ea typeface="+mj-ea"/>
          <a:cs typeface="+mj-cs"/>
        </a:defRPr>
      </a:lvl1pPr>
    </p:titleStyle>
    <p:bodyStyle>
      <a:lvl1pPr marL="0" indent="0" algn="l" defTabSz="914400" rtl="0" eaLnBrk="1" latinLnBrk="0" hangingPunct="1">
        <a:spcBef>
          <a:spcPct val="20000"/>
        </a:spcBef>
        <a:buFont typeface="Arial" pitchFamily="34" charset="0"/>
        <a:buNone/>
        <a:defRPr sz="3000" kern="1200">
          <a:solidFill>
            <a:schemeClr val="tx1"/>
          </a:solidFill>
          <a:latin typeface="Myriad Pro Light" pitchFamily="34" charset="0"/>
          <a:ea typeface="+mn-ea"/>
          <a:cs typeface="+mn-cs"/>
        </a:defRPr>
      </a:lvl1pPr>
      <a:lvl2pPr marL="719138" indent="-261938" algn="l" defTabSz="914400" rtl="0" eaLnBrk="1" latinLnBrk="0" hangingPunct="1">
        <a:spcBef>
          <a:spcPct val="20000"/>
        </a:spcBef>
        <a:buFont typeface="Arial" pitchFamily="34" charset="0"/>
        <a:buChar char="•"/>
        <a:defRPr sz="2800" kern="1200">
          <a:solidFill>
            <a:schemeClr val="tx1"/>
          </a:solidFill>
          <a:latin typeface="Myriad Pro Light" pitchFamily="34" charset="0"/>
          <a:ea typeface="+mn-ea"/>
          <a:cs typeface="+mn-cs"/>
        </a:defRPr>
      </a:lvl2pPr>
      <a:lvl3pPr marL="1257300" indent="-342900" algn="l" defTabSz="914400" rtl="0" eaLnBrk="1" latinLnBrk="0" hangingPunct="1">
        <a:spcBef>
          <a:spcPct val="20000"/>
        </a:spcBef>
        <a:buFont typeface="Arial" pitchFamily="34" charset="0"/>
        <a:buChar char="•"/>
        <a:defRPr sz="2400" kern="1200">
          <a:solidFill>
            <a:schemeClr val="tx1"/>
          </a:solidFill>
          <a:latin typeface="Myriad Pro Light" pitchFamily="34" charset="0"/>
          <a:ea typeface="+mn-ea"/>
          <a:cs typeface="+mn-cs"/>
        </a:defRPr>
      </a:lvl3pPr>
      <a:lvl4pPr marL="1714500" indent="-342900" algn="l" defTabSz="914400" rtl="0" eaLnBrk="1" latinLnBrk="0" hangingPunct="1">
        <a:spcBef>
          <a:spcPct val="20000"/>
        </a:spcBef>
        <a:buFont typeface="Arial" pitchFamily="34" charset="0"/>
        <a:buChar char="•"/>
        <a:defRPr sz="2000" kern="1200">
          <a:solidFill>
            <a:schemeClr val="tx1"/>
          </a:solidFill>
          <a:latin typeface="Myriad Pro Light" pitchFamily="34" charset="0"/>
          <a:ea typeface="+mn-ea"/>
          <a:cs typeface="+mn-cs"/>
        </a:defRPr>
      </a:lvl4pPr>
      <a:lvl5pPr marL="2171700" indent="-342900" algn="l" defTabSz="914400" rtl="0" eaLnBrk="1" latinLnBrk="0" hangingPunct="1">
        <a:spcBef>
          <a:spcPct val="20000"/>
        </a:spcBef>
        <a:buFont typeface="Arial" pitchFamily="34" charset="0"/>
        <a:buChar char="•"/>
        <a:defRPr sz="2000" kern="1200">
          <a:solidFill>
            <a:schemeClr val="tx1"/>
          </a:solidFill>
          <a:latin typeface="Myriad Pro Ligh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2000" y="335857"/>
            <a:ext cx="7920000" cy="723725"/>
          </a:xfrm>
          <a:prstGeom prst="rect">
            <a:avLst/>
          </a:prstGeom>
        </p:spPr>
        <p:txBody>
          <a:bodyPr vert="horz" lIns="0" tIns="0" rIns="0" bIns="0" rtlCol="0" anchor="b" anchorCtr="0">
            <a:normAutofit/>
          </a:bodyPr>
          <a:lstStyle/>
          <a:p>
            <a:endParaRPr lang="en-GB" dirty="0"/>
          </a:p>
        </p:txBody>
      </p:sp>
      <p:sp>
        <p:nvSpPr>
          <p:cNvPr id="3" name="Text Placeholder 2"/>
          <p:cNvSpPr>
            <a:spLocks noGrp="1"/>
          </p:cNvSpPr>
          <p:nvPr>
            <p:ph type="body" idx="1"/>
          </p:nvPr>
        </p:nvSpPr>
        <p:spPr>
          <a:xfrm>
            <a:off x="612000" y="1200151"/>
            <a:ext cx="7920000" cy="2882643"/>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5" name="Picture 4"/>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162796" y="4082794"/>
            <a:ext cx="1981204" cy="1060706"/>
          </a:xfrm>
          <a:prstGeom prst="rect">
            <a:avLst/>
          </a:prstGeom>
        </p:spPr>
      </p:pic>
      <p:cxnSp>
        <p:nvCxnSpPr>
          <p:cNvPr id="7" name="Straight Connector 6"/>
          <p:cNvCxnSpPr/>
          <p:nvPr userDrawn="1"/>
        </p:nvCxnSpPr>
        <p:spPr>
          <a:xfrm>
            <a:off x="7162796" y="4440999"/>
            <a:ext cx="0" cy="342000"/>
          </a:xfrm>
          <a:prstGeom prst="line">
            <a:avLst/>
          </a:prstGeom>
          <a:ln w="12700">
            <a:solidFill>
              <a:srgbClr val="EE7401"/>
            </a:solidFill>
          </a:ln>
        </p:spPr>
        <p:style>
          <a:lnRef idx="1">
            <a:schemeClr val="accent1"/>
          </a:lnRef>
          <a:fillRef idx="0">
            <a:schemeClr val="accent1"/>
          </a:fillRef>
          <a:effectRef idx="0">
            <a:schemeClr val="accent1"/>
          </a:effectRef>
          <a:fontRef idx="minor">
            <a:schemeClr val="tx1"/>
          </a:fontRef>
        </p:style>
      </p:cxnSp>
      <p:sp>
        <p:nvSpPr>
          <p:cNvPr id="6" name="Title Placeholder 1"/>
          <p:cNvSpPr txBox="1">
            <a:spLocks/>
          </p:cNvSpPr>
          <p:nvPr userDrawn="1"/>
        </p:nvSpPr>
        <p:spPr>
          <a:xfrm>
            <a:off x="340451" y="4440998"/>
            <a:ext cx="6480720" cy="342001"/>
          </a:xfrm>
          <a:prstGeom prst="rect">
            <a:avLst/>
          </a:prstGeom>
        </p:spPr>
        <p:txBody>
          <a:bodyPr vert="horz" lIns="0" tIns="0" rIns="0" bIns="0" rtlCol="0" anchor="ctr" anchorCtr="0">
            <a:normAutofit/>
          </a:bodyPr>
          <a:lstStyle>
            <a:lvl1pPr algn="l" defTabSz="914400" rtl="0" eaLnBrk="1" latinLnBrk="0" hangingPunct="1">
              <a:spcBef>
                <a:spcPct val="0"/>
              </a:spcBef>
              <a:buNone/>
              <a:defRPr sz="4200" kern="1200">
                <a:solidFill>
                  <a:srgbClr val="EE7401"/>
                </a:solidFill>
                <a:latin typeface="Myriad Pro Light" pitchFamily="34" charset="0"/>
                <a:ea typeface="+mj-ea"/>
                <a:cs typeface="+mj-cs"/>
              </a:defRPr>
            </a:lvl1pPr>
          </a:lstStyle>
          <a:p>
            <a:pPr lvl="0" algn="r"/>
            <a:r>
              <a:rPr lang="en-US" sz="1600" baseline="0" dirty="0" smtClean="0"/>
              <a:t>Public Health</a:t>
            </a:r>
            <a:endParaRPr lang="en-GB" sz="1600" dirty="0"/>
          </a:p>
        </p:txBody>
      </p:sp>
    </p:spTree>
    <p:extLst>
      <p:ext uri="{BB962C8B-B14F-4D97-AF65-F5344CB8AC3E}">
        <p14:creationId xmlns:p14="http://schemas.microsoft.com/office/powerpoint/2010/main" val="4053434831"/>
      </p:ext>
    </p:extLst>
  </p:cSld>
  <p:clrMap bg1="lt1" tx1="dk1" bg2="lt2" tx2="dk2" accent1="accent1" accent2="accent2" accent3="accent3" accent4="accent4" accent5="accent5" accent6="accent6" hlink="hlink" folHlink="folHlink"/>
  <p:sldLayoutIdLst>
    <p:sldLayoutId id="2147483660" r:id="rId1"/>
    <p:sldLayoutId id="2147483670" r:id="rId2"/>
    <p:sldLayoutId id="2147483662" r:id="rId3"/>
    <p:sldLayoutId id="2147483680" r:id="rId4"/>
    <p:sldLayoutId id="2147483679" r:id="rId5"/>
    <p:sldLayoutId id="2147483664" r:id="rId6"/>
    <p:sldLayoutId id="2147483673" r:id="rId7"/>
    <p:sldLayoutId id="2147483668" r:id="rId8"/>
    <p:sldLayoutId id="2147483672" r:id="rId9"/>
    <p:sldLayoutId id="2147483675" r:id="rId10"/>
    <p:sldLayoutId id="2147483671" r:id="rId11"/>
    <p:sldLayoutId id="2147483681" r:id="rId12"/>
    <p:sldLayoutId id="2147483682" r:id="rId13"/>
    <p:sldLayoutId id="2147483674" r:id="rId14"/>
    <p:sldLayoutId id="2147483665" r:id="rId15"/>
  </p:sldLayoutIdLst>
  <p:timing>
    <p:tnLst>
      <p:par>
        <p:cTn id="1" dur="indefinite" restart="never" nodeType="tmRoot"/>
      </p:par>
    </p:tnLst>
  </p:timing>
  <p:txStyles>
    <p:titleStyle>
      <a:lvl1pPr algn="l" defTabSz="914400" rtl="0" eaLnBrk="1" latinLnBrk="0" hangingPunct="1">
        <a:lnSpc>
          <a:spcPct val="80000"/>
        </a:lnSpc>
        <a:spcBef>
          <a:spcPct val="0"/>
        </a:spcBef>
        <a:buNone/>
        <a:defRPr sz="3500" kern="1200" baseline="0">
          <a:solidFill>
            <a:srgbClr val="EE7401"/>
          </a:solidFill>
          <a:latin typeface="Myriad Pro Light" pitchFamily="34" charset="0"/>
          <a:ea typeface="+mj-ea"/>
          <a:cs typeface="+mj-cs"/>
        </a:defRPr>
      </a:lvl1pPr>
    </p:titleStyle>
    <p:bodyStyle>
      <a:lvl1pPr marL="0" indent="0" algn="l" defTabSz="914400" rtl="0" eaLnBrk="1" latinLnBrk="0" hangingPunct="1">
        <a:spcBef>
          <a:spcPct val="20000"/>
        </a:spcBef>
        <a:buClr>
          <a:srgbClr val="EE7401"/>
        </a:buClr>
        <a:buFontTx/>
        <a:buNone/>
        <a:defRPr sz="2300" kern="1200">
          <a:solidFill>
            <a:schemeClr val="tx1"/>
          </a:solidFill>
          <a:latin typeface="Myriad Pro Light" pitchFamily="34" charset="0"/>
          <a:ea typeface="+mn-ea"/>
          <a:cs typeface="+mn-cs"/>
        </a:defRPr>
      </a:lvl1pPr>
      <a:lvl2pPr marL="452438" indent="-187325" algn="l" defTabSz="914400" rtl="0" eaLnBrk="1" latinLnBrk="0" hangingPunct="1">
        <a:spcBef>
          <a:spcPct val="20000"/>
        </a:spcBef>
        <a:buClr>
          <a:srgbClr val="EE7401"/>
        </a:buClr>
        <a:buFont typeface="Arial" pitchFamily="34" charset="0"/>
        <a:buChar char="•"/>
        <a:defRPr sz="2200" kern="1200">
          <a:solidFill>
            <a:schemeClr val="tx1"/>
          </a:solidFill>
          <a:latin typeface="Myriad Pro Light" pitchFamily="34" charset="0"/>
          <a:ea typeface="+mn-ea"/>
          <a:cs typeface="+mn-cs"/>
        </a:defRPr>
      </a:lvl2pPr>
      <a:lvl3pPr marL="804863" indent="-176213" algn="l" defTabSz="914400" rtl="0" eaLnBrk="1" latinLnBrk="0" hangingPunct="1">
        <a:spcBef>
          <a:spcPct val="20000"/>
        </a:spcBef>
        <a:buClr>
          <a:srgbClr val="EE7401"/>
        </a:buClr>
        <a:buFont typeface="Arial" pitchFamily="34" charset="0"/>
        <a:buChar char="•"/>
        <a:defRPr sz="2200" kern="1200">
          <a:solidFill>
            <a:schemeClr val="tx1"/>
          </a:solidFill>
          <a:latin typeface="Myriad Pro Light" pitchFamily="34" charset="0"/>
          <a:ea typeface="+mn-ea"/>
          <a:cs typeface="+mn-cs"/>
        </a:defRPr>
      </a:lvl3pPr>
      <a:lvl4pPr marL="1168400" indent="-187325" algn="l" defTabSz="914400" rtl="0" eaLnBrk="1" latinLnBrk="0" hangingPunct="1">
        <a:spcBef>
          <a:spcPct val="20000"/>
        </a:spcBef>
        <a:buClr>
          <a:srgbClr val="EE7401"/>
        </a:buClr>
        <a:buFont typeface="Arial" pitchFamily="34" charset="0"/>
        <a:buChar char="•"/>
        <a:defRPr sz="2200" kern="1200">
          <a:solidFill>
            <a:schemeClr val="tx1"/>
          </a:solidFill>
          <a:latin typeface="Myriad Pro Light" pitchFamily="34" charset="0"/>
          <a:ea typeface="+mn-ea"/>
          <a:cs typeface="+mn-cs"/>
        </a:defRPr>
      </a:lvl4pPr>
      <a:lvl5pPr marL="1520825" indent="-176213" algn="l" defTabSz="914400" rtl="0" eaLnBrk="1" latinLnBrk="0" hangingPunct="1">
        <a:spcBef>
          <a:spcPct val="20000"/>
        </a:spcBef>
        <a:buClr>
          <a:srgbClr val="EE7401"/>
        </a:buClr>
        <a:buFont typeface="Arial" pitchFamily="34" charset="0"/>
        <a:buChar char="•"/>
        <a:defRPr sz="2200" kern="1200">
          <a:solidFill>
            <a:schemeClr val="tx1"/>
          </a:solidFill>
          <a:latin typeface="Myriad Pro Ligh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5" userDrawn="1">
          <p15:clr>
            <a:srgbClr val="F26B43"/>
          </p15:clr>
        </p15:guide>
        <p15:guide id="2" pos="5375" userDrawn="1">
          <p15:clr>
            <a:srgbClr val="F26B43"/>
          </p15:clr>
        </p15:guide>
        <p15:guide id="3" orient="horz" pos="2573" userDrawn="1">
          <p15:clr>
            <a:srgbClr val="F26B43"/>
          </p15:clr>
        </p15:guide>
        <p15:guide id="4" orient="horz" pos="667" userDrawn="1">
          <p15:clr>
            <a:srgbClr val="F26B43"/>
          </p15:clr>
        </p15:guide>
        <p15:guide id="5" orient="horz" pos="75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userDrawn="1"/>
        </p:nvSpPr>
        <p:spPr>
          <a:xfrm>
            <a:off x="6228184" y="0"/>
            <a:ext cx="2915816" cy="5143500"/>
          </a:xfrm>
          <a:prstGeom prst="rect">
            <a:avLst/>
          </a:prstGeom>
          <a:solidFill>
            <a:srgbClr val="EE7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p:cNvSpPr txBox="1"/>
          <p:nvPr userDrawn="1"/>
        </p:nvSpPr>
        <p:spPr>
          <a:xfrm>
            <a:off x="561759" y="309593"/>
            <a:ext cx="5414906" cy="4524315"/>
          </a:xfrm>
          <a:prstGeom prst="rect">
            <a:avLst/>
          </a:prstGeom>
          <a:noFill/>
        </p:spPr>
        <p:txBody>
          <a:bodyPr wrap="square" lIns="0" tIns="0" rIns="0" bIns="0" numCol="1" spcCol="360000" rtlCol="0" anchor="t" anchorCtr="0">
            <a:spAutoFit/>
          </a:bodyPr>
          <a:lstStyle/>
          <a:p>
            <a:r>
              <a:rPr lang="en-GB" sz="1900" dirty="0" smtClean="0">
                <a:solidFill>
                  <a:srgbClr val="EE7401"/>
                </a:solidFill>
                <a:latin typeface="Myriad Pro Light" pitchFamily="34" charset="0"/>
              </a:rPr>
              <a:t>Swindon </a:t>
            </a:r>
            <a:r>
              <a:rPr lang="en-GB" sz="1900" dirty="0">
                <a:solidFill>
                  <a:srgbClr val="EE7401"/>
                </a:solidFill>
                <a:latin typeface="Myriad Pro Light" pitchFamily="34" charset="0"/>
              </a:rPr>
              <a:t>Borough Council </a:t>
            </a:r>
            <a:r>
              <a:rPr lang="en-GB" sz="1900" dirty="0" smtClean="0">
                <a:solidFill>
                  <a:srgbClr val="EE7401"/>
                </a:solidFill>
                <a:latin typeface="Myriad Pro Light" pitchFamily="34" charset="0"/>
              </a:rPr>
              <a:t>PowerPoint template guide</a:t>
            </a:r>
          </a:p>
          <a:p>
            <a:pPr>
              <a:lnSpc>
                <a:spcPts val="1100"/>
              </a:lnSpc>
            </a:pPr>
            <a:endParaRPr lang="en-GB" sz="1000" dirty="0">
              <a:latin typeface="Myriad Pro Light" pitchFamily="34" charset="0"/>
            </a:endParaRPr>
          </a:p>
          <a:p>
            <a:pPr>
              <a:lnSpc>
                <a:spcPts val="1100"/>
              </a:lnSpc>
            </a:pPr>
            <a:r>
              <a:rPr lang="en-GB" sz="1000" b="1" dirty="0">
                <a:solidFill>
                  <a:srgbClr val="FF0000"/>
                </a:solidFill>
                <a:latin typeface="Myriad Pro Light" pitchFamily="34" charset="0"/>
              </a:rPr>
              <a:t>This first slide is a guide </a:t>
            </a:r>
            <a:r>
              <a:rPr lang="en-GB" sz="1000" b="1" dirty="0" smtClean="0">
                <a:solidFill>
                  <a:srgbClr val="FF0000"/>
                </a:solidFill>
                <a:latin typeface="Myriad Pro Light" pitchFamily="34" charset="0"/>
              </a:rPr>
              <a:t>on how </a:t>
            </a:r>
            <a:r>
              <a:rPr lang="en-GB" sz="1000" b="1" dirty="0">
                <a:solidFill>
                  <a:srgbClr val="FF0000"/>
                </a:solidFill>
                <a:latin typeface="Myriad Pro Light" pitchFamily="34" charset="0"/>
              </a:rPr>
              <a:t>to use this template. Delete this before you use your presentation</a:t>
            </a:r>
            <a:r>
              <a:rPr lang="en-GB" sz="1000" b="1" dirty="0" smtClean="0">
                <a:solidFill>
                  <a:srgbClr val="FF0000"/>
                </a:solidFill>
                <a:latin typeface="Myriad Pro Light" pitchFamily="34" charset="0"/>
              </a:rPr>
              <a:t>.</a:t>
            </a:r>
          </a:p>
          <a:p>
            <a:pPr>
              <a:lnSpc>
                <a:spcPts val="1100"/>
              </a:lnSpc>
            </a:pPr>
            <a:endParaRPr lang="en-GB" sz="1000" dirty="0">
              <a:latin typeface="Myriad Pro Light" pitchFamily="34" charset="0"/>
            </a:endParaRPr>
          </a:p>
          <a:p>
            <a:pPr>
              <a:lnSpc>
                <a:spcPts val="1100"/>
              </a:lnSpc>
            </a:pPr>
            <a:r>
              <a:rPr lang="en-GB" sz="1000" dirty="0">
                <a:latin typeface="Myriad Pro Light" pitchFamily="34" charset="0"/>
              </a:rPr>
              <a:t>A number of layouts have been created to help you, if you need a new slide these layouts can be found by clicking </a:t>
            </a:r>
            <a:r>
              <a:rPr lang="en-GB" sz="1000" dirty="0" smtClean="0">
                <a:latin typeface="Myriad Pro Light" pitchFamily="34" charset="0"/>
              </a:rPr>
              <a:t>on the text </a:t>
            </a:r>
            <a:r>
              <a:rPr lang="en-GB" sz="1000" dirty="0">
                <a:latin typeface="Myriad Pro Light" pitchFamily="34" charset="0"/>
              </a:rPr>
              <a:t>‘New Slide</a:t>
            </a:r>
            <a:r>
              <a:rPr lang="en-GB" sz="1000" dirty="0" smtClean="0">
                <a:latin typeface="Myriad Pro Light" pitchFamily="34" charset="0"/>
              </a:rPr>
              <a:t>’</a:t>
            </a:r>
            <a:r>
              <a:rPr lang="en-GB" sz="1000" baseline="0" dirty="0" smtClean="0">
                <a:latin typeface="Myriad Pro Light" pitchFamily="34" charset="0"/>
              </a:rPr>
              <a:t> </a:t>
            </a:r>
            <a:r>
              <a:rPr lang="en-GB" sz="1000" i="0" baseline="0" dirty="0" smtClean="0">
                <a:latin typeface="Myriad Pro Light" pitchFamily="34" charset="0"/>
              </a:rPr>
              <a:t>(location shown on the right), then</a:t>
            </a:r>
            <a:r>
              <a:rPr lang="en-GB" sz="1000" dirty="0" smtClean="0">
                <a:latin typeface="Myriad Pro Light" pitchFamily="34" charset="0"/>
              </a:rPr>
              <a:t> select </a:t>
            </a:r>
            <a:r>
              <a:rPr lang="en-GB" sz="1000" dirty="0">
                <a:latin typeface="Myriad Pro Light" pitchFamily="34" charset="0"/>
              </a:rPr>
              <a:t>the most appropriate option</a:t>
            </a:r>
            <a:r>
              <a:rPr lang="en-GB" sz="1000" dirty="0" smtClean="0">
                <a:latin typeface="Myriad Pro Light" pitchFamily="34" charset="0"/>
              </a:rPr>
              <a:t>.</a:t>
            </a:r>
          </a:p>
          <a:p>
            <a:pPr>
              <a:lnSpc>
                <a:spcPts val="1100"/>
              </a:lnSpc>
            </a:pPr>
            <a:endParaRPr lang="en-GB" sz="1000" dirty="0">
              <a:latin typeface="Myriad Pro Light" pitchFamily="34" charset="0"/>
            </a:endParaRPr>
          </a:p>
          <a:p>
            <a:pPr>
              <a:lnSpc>
                <a:spcPts val="1100"/>
              </a:lnSpc>
            </a:pPr>
            <a:r>
              <a:rPr lang="en-GB" sz="1000" b="1" dirty="0">
                <a:latin typeface="Myriad Pro Light" pitchFamily="34" charset="0"/>
              </a:rPr>
              <a:t>If you add any extra text boxes only use the font Myriad Pro Light, which has been embedded in this </a:t>
            </a:r>
            <a:r>
              <a:rPr lang="en-GB" sz="1000" b="1" dirty="0" smtClean="0">
                <a:latin typeface="Myriad Pro Light" pitchFamily="34" charset="0"/>
              </a:rPr>
              <a:t>template.</a:t>
            </a:r>
            <a:r>
              <a:rPr lang="en-GB" sz="1000" b="1" baseline="0" dirty="0" smtClean="0">
                <a:latin typeface="Myriad Pro Light" pitchFamily="34" charset="0"/>
              </a:rPr>
              <a:t> U</a:t>
            </a:r>
            <a:r>
              <a:rPr lang="en-GB" sz="1000" b="1" dirty="0" smtClean="0">
                <a:latin typeface="Myriad Pro Light" pitchFamily="34" charset="0"/>
              </a:rPr>
              <a:t>se 35pt font </a:t>
            </a:r>
            <a:r>
              <a:rPr lang="en-GB" sz="1000" b="1" dirty="0">
                <a:latin typeface="Myriad Pro Light" pitchFamily="34" charset="0"/>
              </a:rPr>
              <a:t>size </a:t>
            </a:r>
            <a:r>
              <a:rPr lang="en-GB" sz="1000" b="1" dirty="0" smtClean="0">
                <a:latin typeface="Myriad Pro Light" pitchFamily="34" charset="0"/>
              </a:rPr>
              <a:t>for headings, and 23pt for</a:t>
            </a:r>
            <a:r>
              <a:rPr lang="en-GB" sz="1000" b="1" baseline="0" dirty="0" smtClean="0">
                <a:latin typeface="Myriad Pro Light" pitchFamily="34" charset="0"/>
              </a:rPr>
              <a:t> body text</a:t>
            </a:r>
            <a:r>
              <a:rPr lang="en-GB" sz="1000" b="1" dirty="0" smtClean="0">
                <a:latin typeface="Myriad Pro Light" pitchFamily="34" charset="0"/>
              </a:rPr>
              <a:t>.</a:t>
            </a:r>
          </a:p>
          <a:p>
            <a:pPr>
              <a:lnSpc>
                <a:spcPts val="1100"/>
              </a:lnSpc>
            </a:pPr>
            <a:endParaRPr lang="en-GB" sz="1000" dirty="0">
              <a:latin typeface="Myriad Pro Light" pitchFamily="34" charset="0"/>
            </a:endParaRPr>
          </a:p>
          <a:p>
            <a:pPr>
              <a:lnSpc>
                <a:spcPts val="1100"/>
              </a:lnSpc>
            </a:pPr>
            <a:r>
              <a:rPr lang="en-GB" sz="1000" dirty="0">
                <a:latin typeface="Myriad Pro Light" pitchFamily="34" charset="0"/>
              </a:rPr>
              <a:t>For every presentation include a title and an end slide – these </a:t>
            </a:r>
            <a:r>
              <a:rPr lang="en-GB" sz="1000" b="1" dirty="0">
                <a:latin typeface="Myriad Pro Light" pitchFamily="34" charset="0"/>
              </a:rPr>
              <a:t>must not</a:t>
            </a:r>
            <a:r>
              <a:rPr lang="en-GB" sz="1000" dirty="0">
                <a:latin typeface="Myriad Pro Light" pitchFamily="34" charset="0"/>
              </a:rPr>
              <a:t> be altered except for adding your own details on the title slide. To do this just click in each box once and type in your details (do not alter the font or text sizes). There’s also a box for adding a photo, just click on the icon in the middle of the box to choose the photo you want</a:t>
            </a:r>
            <a:r>
              <a:rPr lang="en-GB" sz="1000" dirty="0" smtClean="0">
                <a:latin typeface="Myriad Pro Light" pitchFamily="34" charset="0"/>
              </a:rPr>
              <a:t>. </a:t>
            </a:r>
            <a:r>
              <a:rPr lang="en-GB" sz="1000" b="1" dirty="0" smtClean="0">
                <a:latin typeface="Myriad Pro Light" pitchFamily="34" charset="0"/>
              </a:rPr>
              <a:t>If you must include a third party logo only do so in the bottom left corner of the</a:t>
            </a:r>
            <a:r>
              <a:rPr lang="en-GB" sz="1000" b="1" baseline="0" dirty="0" smtClean="0">
                <a:latin typeface="Myriad Pro Light" pitchFamily="34" charset="0"/>
              </a:rPr>
              <a:t> title slide.</a:t>
            </a:r>
            <a:endParaRPr lang="en-GB" sz="1000" b="1" dirty="0" smtClean="0">
              <a:latin typeface="Myriad Pro Light" pitchFamily="34" charset="0"/>
            </a:endParaRPr>
          </a:p>
          <a:p>
            <a:pPr>
              <a:lnSpc>
                <a:spcPts val="1100"/>
              </a:lnSpc>
            </a:pPr>
            <a:endParaRPr lang="en-GB" sz="1000" dirty="0" smtClean="0">
              <a:latin typeface="Myriad Pro Light" pitchFamily="34" charset="0"/>
            </a:endParaRPr>
          </a:p>
          <a:p>
            <a:pPr>
              <a:lnSpc>
                <a:spcPts val="1100"/>
              </a:lnSpc>
            </a:pPr>
            <a:r>
              <a:rPr lang="en-GB" sz="1000" dirty="0" smtClean="0">
                <a:latin typeface="Myriad Pro Light" pitchFamily="34" charset="0"/>
              </a:rPr>
              <a:t>When </a:t>
            </a:r>
            <a:r>
              <a:rPr lang="en-GB" sz="1000" dirty="0">
                <a:latin typeface="Myriad Pro Light" pitchFamily="34" charset="0"/>
              </a:rPr>
              <a:t>adding text on the other slides there are also boxes set up for you to use, all you need to do is click once in the box and start adding your content – again, do not alter the font or text size. If you end up filling the text boxes the font size will automatically reduce to fit, however do not allow your content to reduce the font size </a:t>
            </a:r>
            <a:r>
              <a:rPr lang="en-GB" sz="1000" dirty="0" smtClean="0">
                <a:latin typeface="Myriad Pro Light" pitchFamily="34" charset="0"/>
              </a:rPr>
              <a:t>too</a:t>
            </a:r>
            <a:r>
              <a:rPr lang="en-GB" sz="1000" baseline="0" dirty="0" smtClean="0">
                <a:latin typeface="Myriad Pro Light" pitchFamily="34" charset="0"/>
              </a:rPr>
              <a:t> much</a:t>
            </a:r>
            <a:r>
              <a:rPr lang="en-GB" sz="1000" dirty="0" smtClean="0">
                <a:latin typeface="Myriad Pro Light" pitchFamily="34" charset="0"/>
              </a:rPr>
              <a:t> </a:t>
            </a:r>
            <a:r>
              <a:rPr lang="en-GB" sz="1000" dirty="0">
                <a:latin typeface="Myriad Pro Light" pitchFamily="34" charset="0"/>
              </a:rPr>
              <a:t>as this will then </a:t>
            </a:r>
            <a:r>
              <a:rPr lang="en-GB" sz="1000" dirty="0" smtClean="0">
                <a:latin typeface="Myriad Pro Light" pitchFamily="34" charset="0"/>
              </a:rPr>
              <a:t>be difficult to read in meetings </a:t>
            </a:r>
            <a:r>
              <a:rPr lang="en-GB" sz="1000" dirty="0">
                <a:latin typeface="Myriad Pro Light" pitchFamily="34" charset="0"/>
              </a:rPr>
              <a:t>– </a:t>
            </a:r>
            <a:r>
              <a:rPr lang="en-GB" sz="1000" dirty="0" smtClean="0">
                <a:latin typeface="Myriad Pro Light" pitchFamily="34" charset="0"/>
              </a:rPr>
              <a:t>use an additional slide instead.</a:t>
            </a:r>
            <a:endParaRPr lang="en-GB" sz="1000" dirty="0">
              <a:latin typeface="Myriad Pro Light" pitchFamily="34" charset="0"/>
            </a:endParaRPr>
          </a:p>
          <a:p>
            <a:pPr>
              <a:lnSpc>
                <a:spcPts val="1100"/>
              </a:lnSpc>
            </a:pPr>
            <a:endParaRPr lang="en-GB" sz="1000" dirty="0" smtClean="0">
              <a:latin typeface="Myriad Pro Light" pitchFamily="34" charset="0"/>
            </a:endParaRPr>
          </a:p>
          <a:p>
            <a:pPr>
              <a:lnSpc>
                <a:spcPts val="1100"/>
              </a:lnSpc>
            </a:pPr>
            <a:r>
              <a:rPr lang="en-GB" sz="1000" dirty="0" smtClean="0">
                <a:latin typeface="Myriad Pro Light" pitchFamily="34" charset="0"/>
              </a:rPr>
              <a:t>On </a:t>
            </a:r>
            <a:r>
              <a:rPr lang="en-GB" sz="1000" dirty="0">
                <a:latin typeface="Myriad Pro Light" pitchFamily="34" charset="0"/>
              </a:rPr>
              <a:t>any of the slides guides are present, you </a:t>
            </a:r>
            <a:r>
              <a:rPr lang="en-GB" sz="1000" b="1" dirty="0">
                <a:latin typeface="Myriad Pro Light" pitchFamily="34" charset="0"/>
              </a:rPr>
              <a:t>must</a:t>
            </a:r>
            <a:r>
              <a:rPr lang="en-GB" sz="1000" dirty="0">
                <a:latin typeface="Myriad Pro Light" pitchFamily="34" charset="0"/>
              </a:rPr>
              <a:t> keep your content within the area shown</a:t>
            </a:r>
            <a:r>
              <a:rPr lang="en-GB" sz="1000" dirty="0" smtClean="0">
                <a:latin typeface="Myriad Pro Light" pitchFamily="34" charset="0"/>
              </a:rPr>
              <a:t>.</a:t>
            </a:r>
          </a:p>
          <a:p>
            <a:pPr>
              <a:lnSpc>
                <a:spcPts val="1100"/>
              </a:lnSpc>
            </a:pPr>
            <a:endParaRPr lang="en-GB" sz="1000" dirty="0">
              <a:latin typeface="Myriad Pro Light" pitchFamily="34" charset="0"/>
            </a:endParaRPr>
          </a:p>
          <a:p>
            <a:pPr>
              <a:lnSpc>
                <a:spcPts val="1100"/>
              </a:lnSpc>
            </a:pPr>
            <a:r>
              <a:rPr lang="en-GB" sz="1000" dirty="0">
                <a:latin typeface="Myriad Pro Light" pitchFamily="34" charset="0"/>
              </a:rPr>
              <a:t>Each content slide has a text area next to the SBC logo for your service area, to change this click on </a:t>
            </a:r>
            <a:r>
              <a:rPr lang="en-GB" sz="1000" dirty="0" smtClean="0">
                <a:latin typeface="Myriad Pro Light" pitchFamily="34" charset="0"/>
              </a:rPr>
              <a:t>the ‘View</a:t>
            </a:r>
            <a:r>
              <a:rPr lang="en-GB" sz="1000" dirty="0">
                <a:latin typeface="Myriad Pro Light" pitchFamily="34" charset="0"/>
              </a:rPr>
              <a:t>’ </a:t>
            </a:r>
            <a:r>
              <a:rPr lang="en-GB" sz="1000" dirty="0" smtClean="0">
                <a:latin typeface="Myriad Pro Light" pitchFamily="34" charset="0"/>
              </a:rPr>
              <a:t>tab at </a:t>
            </a:r>
            <a:r>
              <a:rPr lang="en-GB" sz="1000" dirty="0">
                <a:latin typeface="Myriad Pro Light" pitchFamily="34" charset="0"/>
              </a:rPr>
              <a:t>the top of the PowerPoint window, and then click on ‘Slide Master</a:t>
            </a:r>
            <a:r>
              <a:rPr lang="en-GB" sz="1000" dirty="0" smtClean="0">
                <a:latin typeface="Myriad Pro Light" pitchFamily="34" charset="0"/>
              </a:rPr>
              <a:t>’. (shown on the right) </a:t>
            </a:r>
            <a:r>
              <a:rPr lang="en-GB" sz="1000" dirty="0">
                <a:latin typeface="Myriad Pro Light" pitchFamily="34" charset="0"/>
              </a:rPr>
              <a:t>Then click on the slide with the number 2 next to </a:t>
            </a:r>
            <a:r>
              <a:rPr lang="en-GB" sz="1000" dirty="0" smtClean="0">
                <a:latin typeface="Myriad Pro Light" pitchFamily="34" charset="0"/>
              </a:rPr>
              <a:t>it (shown on the right), </a:t>
            </a:r>
            <a:r>
              <a:rPr lang="en-GB" sz="1000" dirty="0">
                <a:latin typeface="Myriad Pro Light" pitchFamily="34" charset="0"/>
              </a:rPr>
              <a:t>there you can add your service area. This will </a:t>
            </a:r>
            <a:r>
              <a:rPr lang="en-GB" sz="1000" dirty="0" smtClean="0">
                <a:latin typeface="Myriad Pro Light" pitchFamily="34" charset="0"/>
              </a:rPr>
              <a:t>change </a:t>
            </a:r>
            <a:r>
              <a:rPr lang="en-GB" sz="1000" dirty="0">
                <a:latin typeface="Myriad Pro Light" pitchFamily="34" charset="0"/>
              </a:rPr>
              <a:t>the text on all of your content </a:t>
            </a:r>
            <a:r>
              <a:rPr lang="en-GB" sz="1000" dirty="0" smtClean="0">
                <a:latin typeface="Myriad Pro Light" pitchFamily="34" charset="0"/>
              </a:rPr>
              <a:t>slides at once. </a:t>
            </a:r>
            <a:r>
              <a:rPr lang="en-GB" sz="1000" dirty="0">
                <a:latin typeface="Myriad Pro Light" pitchFamily="34" charset="0"/>
              </a:rPr>
              <a:t>To exit click on ‘Close Master View’ on the top </a:t>
            </a:r>
            <a:r>
              <a:rPr lang="en-GB" sz="1000" dirty="0" smtClean="0">
                <a:latin typeface="Myriad Pro Light" pitchFamily="34" charset="0"/>
              </a:rPr>
              <a:t>tool bar.</a:t>
            </a:r>
          </a:p>
          <a:p>
            <a:pPr>
              <a:lnSpc>
                <a:spcPts val="1100"/>
              </a:lnSpc>
            </a:pPr>
            <a:endParaRPr lang="en-GB" sz="1000" dirty="0">
              <a:latin typeface="Myriad Pro Light" pitchFamily="34" charset="0"/>
            </a:endParaRPr>
          </a:p>
          <a:p>
            <a:pPr>
              <a:lnSpc>
                <a:spcPts val="1100"/>
              </a:lnSpc>
            </a:pPr>
            <a:r>
              <a:rPr lang="en-GB" sz="1000" b="1" dirty="0" smtClean="0">
                <a:solidFill>
                  <a:srgbClr val="EE7401"/>
                </a:solidFill>
                <a:latin typeface="Myriad Pro Light" pitchFamily="34" charset="0"/>
              </a:rPr>
              <a:t>Contact design@Swindon.gov.uk if you need any further assistance.</a:t>
            </a:r>
            <a:endParaRPr lang="en-GB" sz="1000" b="1" dirty="0">
              <a:solidFill>
                <a:srgbClr val="EE7401"/>
              </a:solidFill>
              <a:latin typeface="Myriad Pro Light" pitchFamily="34" charset="0"/>
            </a:endParaRPr>
          </a:p>
        </p:txBody>
      </p:sp>
      <p:sp>
        <p:nvSpPr>
          <p:cNvPr id="6" name="TextBox 5"/>
          <p:cNvSpPr txBox="1"/>
          <p:nvPr userDrawn="1"/>
        </p:nvSpPr>
        <p:spPr>
          <a:xfrm>
            <a:off x="7020846" y="339502"/>
            <a:ext cx="1330492" cy="153888"/>
          </a:xfrm>
          <a:prstGeom prst="rect">
            <a:avLst/>
          </a:prstGeom>
          <a:noFill/>
        </p:spPr>
        <p:txBody>
          <a:bodyPr wrap="none" lIns="0" tIns="0" rIns="0" bIns="0" rtlCol="0">
            <a:spAutoFit/>
          </a:bodyPr>
          <a:lstStyle/>
          <a:p>
            <a:r>
              <a:rPr lang="en-GB" sz="1000" dirty="0" smtClean="0">
                <a:solidFill>
                  <a:schemeClr val="bg1"/>
                </a:solidFill>
                <a:latin typeface="Myriad Pro Light" panose="020B0403030403020204" charset="0"/>
              </a:rPr>
              <a:t>Click here for slide layouts</a:t>
            </a:r>
            <a:endParaRPr lang="en-GB" sz="1000" dirty="0">
              <a:solidFill>
                <a:schemeClr val="bg1"/>
              </a:solidFill>
              <a:latin typeface="Myriad Pro Light" panose="020B0403030403020204" charset="0"/>
            </a:endParaRPr>
          </a:p>
        </p:txBody>
      </p:sp>
      <p:sp>
        <p:nvSpPr>
          <p:cNvPr id="9" name="TextBox 8"/>
          <p:cNvSpPr txBox="1"/>
          <p:nvPr userDrawn="1"/>
        </p:nvSpPr>
        <p:spPr>
          <a:xfrm>
            <a:off x="7003213" y="1799154"/>
            <a:ext cx="1365758" cy="153888"/>
          </a:xfrm>
          <a:prstGeom prst="rect">
            <a:avLst/>
          </a:prstGeom>
          <a:noFill/>
        </p:spPr>
        <p:txBody>
          <a:bodyPr wrap="none" lIns="0" tIns="0" rIns="0" bIns="0" rtlCol="0">
            <a:spAutoFit/>
          </a:bodyPr>
          <a:lstStyle/>
          <a:p>
            <a:r>
              <a:rPr lang="en-GB" sz="1000" dirty="0" smtClean="0">
                <a:solidFill>
                  <a:schemeClr val="bg1"/>
                </a:solidFill>
                <a:latin typeface="Myriad Pro Light" panose="020B0403030403020204" charset="0"/>
              </a:rPr>
              <a:t>Click here for slide masters</a:t>
            </a:r>
            <a:endParaRPr lang="en-GB" sz="1000" dirty="0">
              <a:solidFill>
                <a:schemeClr val="bg1"/>
              </a:solidFill>
              <a:latin typeface="Myriad Pro Light" panose="020B0403030403020204" charset="0"/>
            </a:endParaRPr>
          </a:p>
        </p:txBody>
      </p:sp>
      <p:sp>
        <p:nvSpPr>
          <p:cNvPr id="10" name="TextBox 9"/>
          <p:cNvSpPr txBox="1"/>
          <p:nvPr userDrawn="1"/>
        </p:nvSpPr>
        <p:spPr>
          <a:xfrm>
            <a:off x="6604867" y="3258868"/>
            <a:ext cx="2162451" cy="153888"/>
          </a:xfrm>
          <a:prstGeom prst="rect">
            <a:avLst/>
          </a:prstGeom>
          <a:noFill/>
        </p:spPr>
        <p:txBody>
          <a:bodyPr wrap="none" lIns="0" tIns="0" rIns="0" bIns="0" rtlCol="0">
            <a:spAutoFit/>
          </a:bodyPr>
          <a:lstStyle/>
          <a:p>
            <a:r>
              <a:rPr lang="en-GB" sz="1000" dirty="0" smtClean="0">
                <a:solidFill>
                  <a:schemeClr val="bg1"/>
                </a:solidFill>
                <a:latin typeface="Myriad Pro Light" panose="020B0403030403020204" charset="0"/>
              </a:rPr>
              <a:t>Type</a:t>
            </a:r>
            <a:r>
              <a:rPr lang="en-GB" sz="1000" baseline="0" dirty="0" smtClean="0">
                <a:solidFill>
                  <a:schemeClr val="bg1"/>
                </a:solidFill>
                <a:latin typeface="Myriad Pro Light" panose="020B0403030403020204" charset="0"/>
              </a:rPr>
              <a:t> your service area on this master slide</a:t>
            </a:r>
            <a:endParaRPr lang="en-GB" sz="1000" dirty="0">
              <a:solidFill>
                <a:schemeClr val="bg1"/>
              </a:solidFill>
              <a:latin typeface="Myriad Pro Light" panose="020B0403030403020204" charset="0"/>
            </a:endParaRP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47997" y="553621"/>
            <a:ext cx="2076190" cy="1104762"/>
          </a:xfrm>
          <a:prstGeom prst="rect">
            <a:avLst/>
          </a:prstGeom>
          <a:effectLst>
            <a:outerShdw dist="76200" dir="2700000" algn="tl" rotWithShape="0">
              <a:prstClr val="black">
                <a:alpha val="25000"/>
              </a:prstClr>
            </a:outerShdw>
          </a:effectLst>
        </p:spPr>
      </p:pic>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51739" y="2018424"/>
            <a:ext cx="2068707" cy="1105200"/>
          </a:xfrm>
          <a:prstGeom prst="rect">
            <a:avLst/>
          </a:prstGeom>
          <a:effectLst>
            <a:outerShdw dist="76200" dir="2700000" algn="tl" rotWithShape="0">
              <a:prstClr val="black">
                <a:alpha val="25000"/>
              </a:prstClr>
            </a:outerShdw>
          </a:effectLst>
        </p:spPr>
      </p:pic>
      <p:pic>
        <p:nvPicPr>
          <p:cNvPr id="4" name="Picture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652759" y="3483858"/>
            <a:ext cx="2066667" cy="1104762"/>
          </a:xfrm>
          <a:prstGeom prst="rect">
            <a:avLst/>
          </a:prstGeom>
          <a:effectLst>
            <a:outerShdw dist="76200" dir="2700000" algn="tl" rotWithShape="0">
              <a:prstClr val="black">
                <a:alpha val="25000"/>
              </a:prstClr>
            </a:outerShdw>
          </a:effectLst>
        </p:spPr>
      </p:pic>
      <p:cxnSp>
        <p:nvCxnSpPr>
          <p:cNvPr id="14" name="Straight Connector 13"/>
          <p:cNvCxnSpPr/>
          <p:nvPr userDrawn="1"/>
        </p:nvCxnSpPr>
        <p:spPr>
          <a:xfrm flipV="1">
            <a:off x="7740352" y="493390"/>
            <a:ext cx="0" cy="710208"/>
          </a:xfrm>
          <a:prstGeom prst="line">
            <a:avLst/>
          </a:prstGeom>
          <a:ln w="12700">
            <a:solidFill>
              <a:schemeClr val="tx1"/>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7884368" y="1966716"/>
            <a:ext cx="0" cy="489486"/>
          </a:xfrm>
          <a:prstGeom prst="line">
            <a:avLst/>
          </a:prstGeom>
          <a:ln w="12700">
            <a:solidFill>
              <a:schemeClr val="tx1"/>
            </a:solidFill>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V="1">
            <a:off x="7380312" y="3412756"/>
            <a:ext cx="0" cy="489486"/>
          </a:xfrm>
          <a:prstGeom prst="line">
            <a:avLst/>
          </a:prstGeom>
          <a:ln w="12700">
            <a:solidFill>
              <a:schemeClr val="tx1"/>
            </a:solidFill>
            <a:headEnd type="oval" w="sm" len="sm"/>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0024772"/>
      </p:ext>
    </p:extLst>
  </p:cSld>
  <p:clrMap bg1="lt1" tx1="dk1" bg2="lt2" tx2="dk2" accent1="accent1" accent2="accent2" accent3="accent3" accent4="accent4" accent5="accent5" accent6="accent6" hlink="hlink" folHlink="folHlink"/>
  <p:sldLayoutIdLst>
    <p:sldLayoutId id="214748367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jfif"/></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s://www.swindon.gov.uk/info/20139/Live_Well_Swindon_Hub"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hyperlink" Target="https://www.swindon.gov.uk/forms/form/654/en/live_well_referral_for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mailto:livewell@swindon.gov.uk" TargetMode="External"/><Relationship Id="rId2" Type="http://schemas.openxmlformats.org/officeDocument/2006/relationships/hyperlink" Target="tel:01793465513" TargetMode="Externa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hyperlink" Target="https://www.beatthestreet.me/swindon/" TargetMode="External"/><Relationship Id="rId2" Type="http://schemas.openxmlformats.org/officeDocument/2006/relationships/hyperlink" Target="https://activeandinclusiveswindon.co.uk/" TargetMode="External"/><Relationship Id="rId1" Type="http://schemas.openxmlformats.org/officeDocument/2006/relationships/slideLayout" Target="../slideLayouts/slideLayout3.xml"/><Relationship Id="rId4" Type="http://schemas.openxmlformats.org/officeDocument/2006/relationships/hyperlink" Target="https://www.nhs.uk/better-health/quit-smokin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Livewell Swindon</a:t>
            </a:r>
            <a:endParaRPr lang="en-GB" dirty="0"/>
          </a:p>
        </p:txBody>
      </p:sp>
      <p:sp>
        <p:nvSpPr>
          <p:cNvPr id="3" name="Text Placeholder 2"/>
          <p:cNvSpPr>
            <a:spLocks noGrp="1"/>
          </p:cNvSpPr>
          <p:nvPr>
            <p:ph type="body" sz="quarter" idx="11"/>
          </p:nvPr>
        </p:nvSpPr>
        <p:spPr/>
        <p:txBody>
          <a:bodyPr>
            <a:normAutofit/>
          </a:bodyPr>
          <a:lstStyle/>
          <a:p>
            <a:r>
              <a:rPr lang="en-GB" dirty="0" smtClean="0"/>
              <a:t>Community Health and Wellbeing Team</a:t>
            </a:r>
          </a:p>
          <a:p>
            <a:endParaRPr lang="en-GB" dirty="0"/>
          </a:p>
          <a:p>
            <a:endParaRPr lang="en-GB" dirty="0" smtClean="0"/>
          </a:p>
          <a:p>
            <a:r>
              <a:rPr lang="en-GB" sz="1600" dirty="0" smtClean="0"/>
              <a:t>Katie Freeman</a:t>
            </a:r>
          </a:p>
          <a:p>
            <a:r>
              <a:rPr lang="en-GB" sz="1600" dirty="0" smtClean="0"/>
              <a:t>Health Promotion Officer</a:t>
            </a:r>
          </a:p>
          <a:p>
            <a:endParaRPr lang="en-GB" sz="1600" dirty="0" smtClean="0"/>
          </a:p>
          <a:p>
            <a:r>
              <a:rPr lang="en-GB" sz="1600" dirty="0" smtClean="0"/>
              <a:t>September 2021</a:t>
            </a:r>
          </a:p>
        </p:txBody>
      </p:sp>
      <p:pic>
        <p:nvPicPr>
          <p:cNvPr id="6" name="Picture Placeholder 5"/>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5330" b="5330"/>
          <a:stretch>
            <a:fillRect/>
          </a:stretch>
        </p:blipFill>
        <p:spPr>
          <a:xfrm>
            <a:off x="4572000" y="1588"/>
            <a:ext cx="4572000" cy="4084637"/>
          </a:xfrm>
        </p:spPr>
      </p:pic>
    </p:spTree>
    <p:extLst>
      <p:ext uri="{BB962C8B-B14F-4D97-AF65-F5344CB8AC3E}">
        <p14:creationId xmlns:p14="http://schemas.microsoft.com/office/powerpoint/2010/main" val="13598440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Live Well Swindon</a:t>
            </a:r>
            <a:endParaRPr lang="en-GB" dirty="0"/>
          </a:p>
        </p:txBody>
      </p:sp>
      <p:sp>
        <p:nvSpPr>
          <p:cNvPr id="3" name="Text Placeholder 2"/>
          <p:cNvSpPr>
            <a:spLocks noGrp="1"/>
          </p:cNvSpPr>
          <p:nvPr>
            <p:ph type="body" sz="quarter" idx="11"/>
          </p:nvPr>
        </p:nvSpPr>
        <p:spPr/>
        <p:txBody>
          <a:bodyPr>
            <a:normAutofit/>
          </a:bodyPr>
          <a:lstStyle/>
          <a:p>
            <a:pPr algn="ctr"/>
            <a:endParaRPr lang="en-GB" dirty="0" smtClean="0"/>
          </a:p>
          <a:p>
            <a:pPr algn="ctr"/>
            <a:r>
              <a:rPr lang="en-GB" dirty="0" smtClean="0"/>
              <a:t>Your point of contact for </a:t>
            </a:r>
            <a:r>
              <a:rPr lang="en-GB" dirty="0"/>
              <a:t>information</a:t>
            </a:r>
            <a:r>
              <a:rPr lang="en-GB" dirty="0" smtClean="0"/>
              <a:t>, advice, </a:t>
            </a:r>
            <a:r>
              <a:rPr lang="en-GB" dirty="0"/>
              <a:t>signposting and support to </a:t>
            </a:r>
            <a:r>
              <a:rPr lang="en-GB" dirty="0" smtClean="0"/>
              <a:t>improve your </a:t>
            </a:r>
            <a:r>
              <a:rPr lang="en-GB" dirty="0"/>
              <a:t>health and wellbeing.</a:t>
            </a:r>
          </a:p>
          <a:p>
            <a:pPr algn="ctr"/>
            <a:endParaRPr lang="en-GB" dirty="0" smtClean="0"/>
          </a:p>
          <a:p>
            <a:pPr algn="ctr"/>
            <a:r>
              <a:rPr lang="en-GB" dirty="0" smtClean="0"/>
              <a:t>Whatever help and guidance you are looking for , our team are available to assist you to find what works for you.</a:t>
            </a:r>
            <a:endParaRPr lang="en-GB" dirty="0"/>
          </a:p>
          <a:p>
            <a:pPr algn="ctr"/>
            <a:endParaRPr lang="en-GB" dirty="0" smtClean="0"/>
          </a:p>
          <a:p>
            <a:pPr algn="ctr"/>
            <a:endParaRPr lang="en-GB" dirty="0" smtClean="0"/>
          </a:p>
        </p:txBody>
      </p:sp>
      <p:pic>
        <p:nvPicPr>
          <p:cNvPr id="5" name="Picture Placeholder 5"/>
          <p:cNvPicPr>
            <a:picLocks noChangeAspect="1"/>
          </p:cNvPicPr>
          <p:nvPr/>
        </p:nvPicPr>
        <p:blipFill>
          <a:blip r:embed="rId3" cstate="print">
            <a:extLst>
              <a:ext uri="{28A0092B-C50C-407E-A947-70E740481C1C}">
                <a14:useLocalDpi xmlns:a14="http://schemas.microsoft.com/office/drawing/2010/main" val="0"/>
              </a:ext>
            </a:extLst>
          </a:blip>
          <a:srcRect t="5330" b="5330"/>
          <a:stretch>
            <a:fillRect/>
          </a:stretch>
        </p:blipFill>
        <p:spPr>
          <a:xfrm>
            <a:off x="7740352" y="124376"/>
            <a:ext cx="1208114" cy="1079332"/>
          </a:xfrm>
          <a:prstGeom prst="rect">
            <a:avLst/>
          </a:prstGeom>
        </p:spPr>
      </p:pic>
    </p:spTree>
    <p:extLst>
      <p:ext uri="{BB962C8B-B14F-4D97-AF65-F5344CB8AC3E}">
        <p14:creationId xmlns:p14="http://schemas.microsoft.com/office/powerpoint/2010/main" val="3318707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Here is how we can help:</a:t>
            </a:r>
            <a:endParaRPr lang="en-GB" dirty="0"/>
          </a:p>
        </p:txBody>
      </p:sp>
      <p:sp>
        <p:nvSpPr>
          <p:cNvPr id="3" name="Text Placeholder 2"/>
          <p:cNvSpPr>
            <a:spLocks noGrp="1"/>
          </p:cNvSpPr>
          <p:nvPr>
            <p:ph type="body" sz="quarter" idx="11"/>
          </p:nvPr>
        </p:nvSpPr>
        <p:spPr/>
        <p:txBody>
          <a:bodyPr>
            <a:normAutofit/>
          </a:bodyPr>
          <a:lstStyle/>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smtClean="0"/>
              <a:t>Stop Smoking</a:t>
            </a:r>
          </a:p>
          <a:p>
            <a:pPr marL="342900" indent="-342900">
              <a:buFont typeface="Arial" panose="020B0604020202020204" pitchFamily="34" charset="0"/>
              <a:buChar char="•"/>
            </a:pPr>
            <a:r>
              <a:rPr lang="en-GB" dirty="0" smtClean="0"/>
              <a:t>Physical activity</a:t>
            </a:r>
          </a:p>
          <a:p>
            <a:pPr marL="342900" indent="-342900">
              <a:buFont typeface="Arial" panose="020B0604020202020204" pitchFamily="34" charset="0"/>
              <a:buChar char="•"/>
            </a:pPr>
            <a:r>
              <a:rPr lang="en-GB" dirty="0" smtClean="0"/>
              <a:t>Weight Management</a:t>
            </a:r>
          </a:p>
          <a:p>
            <a:pPr marL="342900" indent="-342900">
              <a:buFont typeface="Arial" panose="020B0604020202020204" pitchFamily="34" charset="0"/>
              <a:buChar char="•"/>
            </a:pPr>
            <a:r>
              <a:rPr lang="en-GB" dirty="0" smtClean="0"/>
              <a:t>Connecting to your community and volunteering</a:t>
            </a:r>
          </a:p>
          <a:p>
            <a:pPr marL="342900" indent="-342900">
              <a:buFont typeface="Arial" panose="020B0604020202020204" pitchFamily="34" charset="0"/>
              <a:buChar char="•"/>
            </a:pPr>
            <a:r>
              <a:rPr lang="en-GB" dirty="0" smtClean="0"/>
              <a:t>Managing your long term health conditions</a:t>
            </a:r>
            <a:endParaRPr lang="en-GB" dirty="0"/>
          </a:p>
        </p:txBody>
      </p:sp>
      <p:pic>
        <p:nvPicPr>
          <p:cNvPr id="9" name="Picture Placeholder 5"/>
          <p:cNvPicPr>
            <a:picLocks noChangeAspect="1"/>
          </p:cNvPicPr>
          <p:nvPr/>
        </p:nvPicPr>
        <p:blipFill>
          <a:blip r:embed="rId3" cstate="print">
            <a:extLst>
              <a:ext uri="{28A0092B-C50C-407E-A947-70E740481C1C}">
                <a14:useLocalDpi xmlns:a14="http://schemas.microsoft.com/office/drawing/2010/main" val="0"/>
              </a:ext>
            </a:extLst>
          </a:blip>
          <a:srcRect t="5330" b="5330"/>
          <a:stretch>
            <a:fillRect/>
          </a:stretch>
        </p:blipFill>
        <p:spPr>
          <a:xfrm>
            <a:off x="7740352" y="268282"/>
            <a:ext cx="1208114" cy="1079332"/>
          </a:xfrm>
          <a:prstGeom prst="rect">
            <a:avLst/>
          </a:prstGeom>
        </p:spPr>
      </p:pic>
    </p:spTree>
    <p:extLst>
      <p:ext uri="{BB962C8B-B14F-4D97-AF65-F5344CB8AC3E}">
        <p14:creationId xmlns:p14="http://schemas.microsoft.com/office/powerpoint/2010/main" val="13578803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Here is how we can help:</a:t>
            </a:r>
            <a:endParaRPr lang="en-GB" dirty="0"/>
          </a:p>
        </p:txBody>
      </p:sp>
      <p:sp>
        <p:nvSpPr>
          <p:cNvPr id="3" name="Text Placeholder 2"/>
          <p:cNvSpPr>
            <a:spLocks noGrp="1"/>
          </p:cNvSpPr>
          <p:nvPr>
            <p:ph type="body" sz="quarter" idx="11"/>
          </p:nvPr>
        </p:nvSpPr>
        <p:spPr/>
        <p:txBody>
          <a:bodyPr>
            <a:normAutofit/>
          </a:bodyPr>
          <a:lstStyle/>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smtClean="0"/>
              <a:t>Stop Smoking</a:t>
            </a:r>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r>
              <a:rPr lang="en-GB" dirty="0" smtClean="0"/>
              <a:t>Physical activity</a:t>
            </a:r>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r>
              <a:rPr lang="en-GB" dirty="0" smtClean="0"/>
              <a:t>Weight Management</a:t>
            </a:r>
          </a:p>
        </p:txBody>
      </p:sp>
      <p:pic>
        <p:nvPicPr>
          <p:cNvPr id="9" name="Picture Placeholder 5"/>
          <p:cNvPicPr>
            <a:picLocks noChangeAspect="1"/>
          </p:cNvPicPr>
          <p:nvPr/>
        </p:nvPicPr>
        <p:blipFill>
          <a:blip r:embed="rId3" cstate="print">
            <a:extLst>
              <a:ext uri="{28A0092B-C50C-407E-A947-70E740481C1C}">
                <a14:useLocalDpi xmlns:a14="http://schemas.microsoft.com/office/drawing/2010/main" val="0"/>
              </a:ext>
            </a:extLst>
          </a:blip>
          <a:srcRect t="5330" b="5330"/>
          <a:stretch>
            <a:fillRect/>
          </a:stretch>
        </p:blipFill>
        <p:spPr>
          <a:xfrm>
            <a:off x="7740352" y="268282"/>
            <a:ext cx="1208114" cy="1079332"/>
          </a:xfrm>
          <a:prstGeom prst="rect">
            <a:avLst/>
          </a:prstGeom>
        </p:spPr>
      </p:pic>
      <p:pic>
        <p:nvPicPr>
          <p:cNvPr id="7" name="Picture Placeholder 6"/>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869" r="869"/>
          <a:stretch>
            <a:fillRect/>
          </a:stretch>
        </p:blipFill>
        <p:spPr/>
      </p:pic>
    </p:spTree>
    <p:extLst>
      <p:ext uri="{BB962C8B-B14F-4D97-AF65-F5344CB8AC3E}">
        <p14:creationId xmlns:p14="http://schemas.microsoft.com/office/powerpoint/2010/main" val="33897664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Here is how we can help:</a:t>
            </a:r>
            <a:endParaRPr lang="en-GB" dirty="0"/>
          </a:p>
        </p:txBody>
      </p:sp>
      <p:sp>
        <p:nvSpPr>
          <p:cNvPr id="3" name="Text Placeholder 2"/>
          <p:cNvSpPr>
            <a:spLocks noGrp="1"/>
          </p:cNvSpPr>
          <p:nvPr>
            <p:ph type="body" sz="quarter" idx="11"/>
          </p:nvPr>
        </p:nvSpPr>
        <p:spPr/>
        <p:txBody>
          <a:bodyPr>
            <a:normAutofit/>
          </a:bodyPr>
          <a:lstStyle/>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smtClean="0"/>
              <a:t>Connecting to your community and volunteering</a:t>
            </a:r>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r>
              <a:rPr lang="en-GB" dirty="0" smtClean="0"/>
              <a:t>Managing your long term health conditions</a:t>
            </a:r>
            <a:endParaRPr lang="en-GB" dirty="0"/>
          </a:p>
        </p:txBody>
      </p:sp>
      <p:pic>
        <p:nvPicPr>
          <p:cNvPr id="5" name="Picture Placeholder 4"/>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l="9760" r="9760"/>
          <a:stretch>
            <a:fillRect/>
          </a:stretch>
        </p:blipFill>
        <p:spPr/>
      </p:pic>
      <p:pic>
        <p:nvPicPr>
          <p:cNvPr id="9" name="Picture Placeholder 5"/>
          <p:cNvPicPr>
            <a:picLocks noChangeAspect="1"/>
          </p:cNvPicPr>
          <p:nvPr/>
        </p:nvPicPr>
        <p:blipFill>
          <a:blip r:embed="rId4" cstate="print">
            <a:extLst>
              <a:ext uri="{28A0092B-C50C-407E-A947-70E740481C1C}">
                <a14:useLocalDpi xmlns:a14="http://schemas.microsoft.com/office/drawing/2010/main" val="0"/>
              </a:ext>
            </a:extLst>
          </a:blip>
          <a:srcRect t="5330" b="5330"/>
          <a:stretch>
            <a:fillRect/>
          </a:stretch>
        </p:blipFill>
        <p:spPr>
          <a:xfrm>
            <a:off x="7740352" y="268282"/>
            <a:ext cx="1208114" cy="1079332"/>
          </a:xfrm>
          <a:prstGeom prst="rect">
            <a:avLst/>
          </a:prstGeom>
        </p:spPr>
      </p:pic>
    </p:spTree>
    <p:extLst>
      <p:ext uri="{BB962C8B-B14F-4D97-AF65-F5344CB8AC3E}">
        <p14:creationId xmlns:p14="http://schemas.microsoft.com/office/powerpoint/2010/main" val="11027662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Referrals:</a:t>
            </a:r>
            <a:endParaRPr lang="en-GB" dirty="0"/>
          </a:p>
        </p:txBody>
      </p:sp>
      <p:sp>
        <p:nvSpPr>
          <p:cNvPr id="3" name="Text Placeholder 2"/>
          <p:cNvSpPr>
            <a:spLocks noGrp="1"/>
          </p:cNvSpPr>
          <p:nvPr>
            <p:ph type="body" sz="quarter" idx="11"/>
          </p:nvPr>
        </p:nvSpPr>
        <p:spPr>
          <a:xfrm>
            <a:off x="645502" y="1347614"/>
            <a:ext cx="7920000" cy="2882518"/>
          </a:xfrm>
        </p:spPr>
        <p:txBody>
          <a:bodyPr>
            <a:normAutofit/>
          </a:bodyPr>
          <a:lstStyle/>
          <a:p>
            <a:pPr marL="342900" indent="-342900">
              <a:buFont typeface="Arial" panose="020B0604020202020204" pitchFamily="34" charset="0"/>
              <a:buChar char="•"/>
            </a:pPr>
            <a:r>
              <a:rPr lang="en-GB" dirty="0"/>
              <a:t>We take referrals from health and social care </a:t>
            </a:r>
            <a:r>
              <a:rPr lang="en-GB" dirty="0" smtClean="0"/>
              <a:t>practitioners and self-referrals </a:t>
            </a:r>
          </a:p>
          <a:p>
            <a:pPr marL="342900" indent="-342900">
              <a:buFont typeface="Arial" panose="020B0604020202020204" pitchFamily="34" charset="0"/>
              <a:buChar char="•"/>
            </a:pPr>
            <a:r>
              <a:rPr lang="en-GB" dirty="0" smtClean="0"/>
              <a:t>Referral age 18+ but please contact us to discuss your needs</a:t>
            </a:r>
          </a:p>
          <a:p>
            <a:pPr marL="342900" indent="-342900">
              <a:buFont typeface="Arial" panose="020B0604020202020204" pitchFamily="34" charset="0"/>
              <a:buChar char="•"/>
            </a:pPr>
            <a:r>
              <a:rPr lang="en-GB" dirty="0">
                <a:hlinkClick r:id="rId3"/>
              </a:rPr>
              <a:t>Live Well Swindon Hub | Swindon Borough Council</a:t>
            </a:r>
            <a:endParaRPr lang="en-GB" dirty="0" smtClean="0"/>
          </a:p>
          <a:p>
            <a:pPr marL="342900" indent="-342900">
              <a:buFont typeface="Arial" panose="020B0604020202020204" pitchFamily="34" charset="0"/>
              <a:buChar char="•"/>
            </a:pPr>
            <a:r>
              <a:rPr lang="en-GB" dirty="0" smtClean="0"/>
              <a:t>Online referral form:</a:t>
            </a:r>
          </a:p>
          <a:p>
            <a:pPr marL="342900" indent="-342900">
              <a:buFont typeface="Arial" panose="020B0604020202020204" pitchFamily="34" charset="0"/>
              <a:buChar char="•"/>
            </a:pPr>
            <a:r>
              <a:rPr lang="en-GB" dirty="0">
                <a:hlinkClick r:id="rId4"/>
              </a:rPr>
              <a:t>Live Well Referral Form - Swindon Borough Council</a:t>
            </a:r>
            <a:endParaRPr lang="en-GB" dirty="0" smtClean="0"/>
          </a:p>
          <a:p>
            <a:pPr marL="342900" indent="-342900">
              <a:buFont typeface="Arial" panose="020B0604020202020204" pitchFamily="34" charset="0"/>
              <a:buChar char="•"/>
            </a:pPr>
            <a:endParaRPr lang="en-GB" dirty="0"/>
          </a:p>
        </p:txBody>
      </p:sp>
      <p:pic>
        <p:nvPicPr>
          <p:cNvPr id="9" name="Picture Placeholder 5"/>
          <p:cNvPicPr>
            <a:picLocks noChangeAspect="1"/>
          </p:cNvPicPr>
          <p:nvPr/>
        </p:nvPicPr>
        <p:blipFill>
          <a:blip r:embed="rId5" cstate="print">
            <a:extLst>
              <a:ext uri="{28A0092B-C50C-407E-A947-70E740481C1C}">
                <a14:useLocalDpi xmlns:a14="http://schemas.microsoft.com/office/drawing/2010/main" val="0"/>
              </a:ext>
            </a:extLst>
          </a:blip>
          <a:srcRect t="5330" b="5330"/>
          <a:stretch>
            <a:fillRect/>
          </a:stretch>
        </p:blipFill>
        <p:spPr>
          <a:xfrm>
            <a:off x="7740352" y="268282"/>
            <a:ext cx="1208114" cy="1079332"/>
          </a:xfrm>
          <a:prstGeom prst="rect">
            <a:avLst/>
          </a:prstGeom>
        </p:spPr>
      </p:pic>
    </p:spTree>
    <p:extLst>
      <p:ext uri="{BB962C8B-B14F-4D97-AF65-F5344CB8AC3E}">
        <p14:creationId xmlns:p14="http://schemas.microsoft.com/office/powerpoint/2010/main" val="15436817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Contact the Live Well Swindon Hub</a:t>
            </a:r>
            <a:endParaRPr lang="en-GB" dirty="0"/>
          </a:p>
        </p:txBody>
      </p:sp>
      <p:sp>
        <p:nvSpPr>
          <p:cNvPr id="5" name="Text Placeholder 4"/>
          <p:cNvSpPr>
            <a:spLocks noGrp="1"/>
          </p:cNvSpPr>
          <p:nvPr>
            <p:ph type="body" sz="quarter" idx="11"/>
          </p:nvPr>
        </p:nvSpPr>
        <p:spPr/>
        <p:txBody>
          <a:bodyPr>
            <a:normAutofit/>
          </a:bodyPr>
          <a:lstStyle/>
          <a:p>
            <a:r>
              <a:rPr lang="en-GB" sz="2000" dirty="0" smtClean="0"/>
              <a:t>We </a:t>
            </a:r>
            <a:r>
              <a:rPr lang="en-GB" sz="2000" dirty="0"/>
              <a:t>are available Monday to </a:t>
            </a:r>
            <a:r>
              <a:rPr lang="en-GB" sz="2000" dirty="0" smtClean="0"/>
              <a:t>Friday </a:t>
            </a:r>
            <a:r>
              <a:rPr lang="en-GB" sz="2000" dirty="0"/>
              <a:t>from 9.00am to </a:t>
            </a:r>
            <a:r>
              <a:rPr lang="en-GB" sz="2000" dirty="0" smtClean="0"/>
              <a:t>5.00pm.</a:t>
            </a:r>
          </a:p>
          <a:p>
            <a:endParaRPr lang="en-GB" sz="2000" dirty="0" smtClean="0"/>
          </a:p>
          <a:p>
            <a:r>
              <a:rPr lang="en-GB" sz="2000" b="1" dirty="0" smtClean="0"/>
              <a:t>Telephone:</a:t>
            </a:r>
            <a:r>
              <a:rPr lang="en-GB" sz="2000" b="1" u="sng" dirty="0" smtClean="0">
                <a:hlinkClick r:id="rId2"/>
              </a:rPr>
              <a:t>01793 </a:t>
            </a:r>
            <a:r>
              <a:rPr lang="en-GB" sz="2000" b="1" u="sng" dirty="0">
                <a:hlinkClick r:id="rId2"/>
              </a:rPr>
              <a:t>465513</a:t>
            </a:r>
            <a:endParaRPr lang="en-GB" sz="2000" dirty="0"/>
          </a:p>
          <a:p>
            <a:pPr latinLnBrk="1"/>
            <a:r>
              <a:rPr lang="en-GB" sz="2000" dirty="0"/>
              <a:t> </a:t>
            </a:r>
            <a:r>
              <a:rPr lang="en-GB" sz="2000" b="1" dirty="0" err="1"/>
              <a:t>Email:</a:t>
            </a:r>
            <a:r>
              <a:rPr lang="en-GB" sz="2000" b="1" u="sng" dirty="0" err="1">
                <a:hlinkClick r:id="rId3"/>
              </a:rPr>
              <a:t>livewell@swindon.gov.uk</a:t>
            </a:r>
            <a:endParaRPr lang="en-GB" sz="2000" dirty="0"/>
          </a:p>
          <a:p>
            <a:endParaRPr lang="en-GB" sz="2000" dirty="0" smtClean="0"/>
          </a:p>
          <a:p>
            <a:r>
              <a:rPr lang="en-GB" sz="2000" dirty="0" smtClean="0"/>
              <a:t>You </a:t>
            </a:r>
            <a:r>
              <a:rPr lang="en-GB" sz="2000" dirty="0"/>
              <a:t>can also text us on: </a:t>
            </a:r>
          </a:p>
          <a:p>
            <a:r>
              <a:rPr lang="en-GB" sz="2000" dirty="0"/>
              <a:t>07881 281797</a:t>
            </a:r>
          </a:p>
          <a:p>
            <a:endParaRPr lang="en-GB" dirty="0" smtClean="0"/>
          </a:p>
        </p:txBody>
      </p:sp>
      <p:pic>
        <p:nvPicPr>
          <p:cNvPr id="8" name="Picture Placeholder 7"/>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18389" r="18389"/>
          <a:stretch>
            <a:fillRect/>
          </a:stretch>
        </p:blipFill>
        <p:spPr/>
      </p:pic>
      <p:pic>
        <p:nvPicPr>
          <p:cNvPr id="9" name="Picture Placeholder 5"/>
          <p:cNvPicPr>
            <a:picLocks noChangeAspect="1"/>
          </p:cNvPicPr>
          <p:nvPr/>
        </p:nvPicPr>
        <p:blipFill>
          <a:blip r:embed="rId5" cstate="print">
            <a:extLst>
              <a:ext uri="{28A0092B-C50C-407E-A947-70E740481C1C}">
                <a14:useLocalDpi xmlns:a14="http://schemas.microsoft.com/office/drawing/2010/main" val="0"/>
              </a:ext>
            </a:extLst>
          </a:blip>
          <a:srcRect t="5330" b="5330"/>
          <a:stretch>
            <a:fillRect/>
          </a:stretch>
        </p:blipFill>
        <p:spPr>
          <a:xfrm>
            <a:off x="7927943" y="123068"/>
            <a:ext cx="1208114" cy="1079332"/>
          </a:xfrm>
          <a:prstGeom prst="rect">
            <a:avLst/>
          </a:prstGeom>
        </p:spPr>
      </p:pic>
    </p:spTree>
    <p:extLst>
      <p:ext uri="{BB962C8B-B14F-4D97-AF65-F5344CB8AC3E}">
        <p14:creationId xmlns:p14="http://schemas.microsoft.com/office/powerpoint/2010/main" val="172462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Additional </a:t>
            </a:r>
            <a:r>
              <a:rPr lang="en-GB" dirty="0" err="1" smtClean="0"/>
              <a:t>Inforamation</a:t>
            </a:r>
            <a:endParaRPr lang="en-GB" dirty="0"/>
          </a:p>
        </p:txBody>
      </p:sp>
      <p:sp>
        <p:nvSpPr>
          <p:cNvPr id="6" name="Text Placeholder 5"/>
          <p:cNvSpPr>
            <a:spLocks noGrp="1"/>
          </p:cNvSpPr>
          <p:nvPr>
            <p:ph type="body" sz="quarter" idx="11"/>
          </p:nvPr>
        </p:nvSpPr>
        <p:spPr/>
        <p:txBody>
          <a:bodyPr/>
          <a:lstStyle/>
          <a:p>
            <a:endParaRPr lang="en-GB" dirty="0"/>
          </a:p>
          <a:p>
            <a:pPr marL="342900" indent="-342900">
              <a:buFont typeface="Arial" panose="020B0604020202020204" pitchFamily="34" charset="0"/>
              <a:buChar char="•"/>
            </a:pPr>
            <a:r>
              <a:rPr lang="en-GB" u="sng" dirty="0">
                <a:hlinkClick r:id="rId2"/>
              </a:rPr>
              <a:t>https://activeandinclusiveswindon.co.uk</a:t>
            </a:r>
            <a:r>
              <a:rPr lang="en-GB" u="sng" dirty="0" smtClean="0">
                <a:hlinkClick r:id="rId2"/>
              </a:rPr>
              <a:t>/</a:t>
            </a:r>
            <a:endParaRPr lang="en-GB" u="sng" dirty="0" smtClean="0"/>
          </a:p>
          <a:p>
            <a:pPr marL="342900" indent="-342900">
              <a:buFont typeface="Arial" panose="020B0604020202020204" pitchFamily="34" charset="0"/>
              <a:buChar char="•"/>
            </a:pPr>
            <a:endParaRPr lang="en-GB" u="sng" dirty="0"/>
          </a:p>
          <a:p>
            <a:pPr marL="342900" indent="-342900">
              <a:buFont typeface="Arial" panose="020B0604020202020204" pitchFamily="34" charset="0"/>
              <a:buChar char="•"/>
            </a:pPr>
            <a:r>
              <a:rPr lang="en-GB" dirty="0">
                <a:hlinkClick r:id="rId3"/>
              </a:rPr>
              <a:t>Swindon | Beat the </a:t>
            </a:r>
            <a:r>
              <a:rPr lang="en-GB" dirty="0" smtClean="0">
                <a:hlinkClick r:id="rId3"/>
              </a:rPr>
              <a:t>Street</a:t>
            </a:r>
            <a:endParaRPr lang="en-GB" dirty="0" smtClean="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a:hlinkClick r:id="rId4"/>
              </a:rPr>
              <a:t>Quit smoking - Better Heath - NHS (www.nhs.uk)</a:t>
            </a:r>
            <a:endParaRPr lang="en-GB" dirty="0"/>
          </a:p>
          <a:p>
            <a:endParaRPr lang="en-GB" dirty="0"/>
          </a:p>
          <a:p>
            <a:endParaRPr lang="en-GB" dirty="0"/>
          </a:p>
        </p:txBody>
      </p:sp>
    </p:spTree>
    <p:extLst>
      <p:ext uri="{BB962C8B-B14F-4D97-AF65-F5344CB8AC3E}">
        <p14:creationId xmlns:p14="http://schemas.microsoft.com/office/powerpoint/2010/main" val="4271943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09747065"/>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slid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BC Myriad Pro">
      <a:majorFont>
        <a:latin typeface="Myriad Pro Light"/>
        <a:ea typeface=""/>
        <a:cs typeface=""/>
      </a:majorFont>
      <a:minorFont>
        <a:latin typeface="Myriad Pr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BC PowerPoint Template v3" id="{23A8CF57-F7CE-487A-B9CE-DA4FF2A23AE8}" vid="{A9E5CFE8-F2E5-42D0-B6F5-2F550DC870C9}"/>
    </a:ext>
  </a:extLst>
</a:theme>
</file>

<file path=ppt/theme/theme2.xml><?xml version="1.0" encoding="utf-8"?>
<a:theme xmlns:a="http://schemas.openxmlformats.org/drawingml/2006/main" name="Content slid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BC Myriad Pro">
      <a:majorFont>
        <a:latin typeface="Myriad Pro Light"/>
        <a:ea typeface=""/>
        <a:cs typeface=""/>
      </a:majorFont>
      <a:minorFont>
        <a:latin typeface="Myriad Pro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BC PowerPoint Template v3" id="{23A8CF57-F7CE-487A-B9CE-DA4FF2A23AE8}" vid="{6A1123A3-2268-4120-AF38-547A1DA0C74A}"/>
    </a:ext>
  </a:extLst>
</a:theme>
</file>

<file path=ppt/theme/theme3.xml><?xml version="1.0" encoding="utf-8"?>
<a:theme xmlns:a="http://schemas.openxmlformats.org/drawingml/2006/main" name="Instructio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BC PowerPoint Template v3" id="{23A8CF57-F7CE-487A-B9CE-DA4FF2A23AE8}" vid="{4AB3A262-72D5-49D8-A2A3-11B02577CC8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5A4DC828089AE74EA00AF754D0ADAC3F" ma:contentTypeVersion="2" ma:contentTypeDescription="Upload an image." ma:contentTypeScope="" ma:versionID="ffc08840dc8f76adc41e9e01794ccc71">
  <xsd:schema xmlns:xsd="http://www.w3.org/2001/XMLSchema" xmlns:xs="http://www.w3.org/2001/XMLSchema" xmlns:p="http://schemas.microsoft.com/office/2006/metadata/properties" xmlns:ns1="http://schemas.microsoft.com/sharepoint/v3" xmlns:ns2="ED7E5F59-30BD-4A2D-9369-8D762355704A" xmlns:ns3="http://schemas.microsoft.com/sharepoint/v3/fields" targetNamespace="http://schemas.microsoft.com/office/2006/metadata/properties" ma:root="true" ma:fieldsID="8e48e2673cbd791570cefdc239ff755e" ns1:_="" ns2:_="" ns3:_="">
    <xsd:import namespace="http://schemas.microsoft.com/sharepoint/v3"/>
    <xsd:import namespace="ED7E5F59-30BD-4A2D-9369-8D762355704A"/>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D7E5F59-30BD-4A2D-9369-8D762355704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mageCreateDate xmlns="ED7E5F59-30BD-4A2D-9369-8D762355704A"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FDB15405-9EE3-46F6-B36C-A333040C59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D7E5F59-30BD-4A2D-9369-8D762355704A"/>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66BB9CD-5BEF-4230-A48C-35BBA2582C3A}">
  <ds:schemaRefs>
    <ds:schemaRef ds:uri="http://schemas.microsoft.com/sharepoint/v3/contenttype/forms"/>
  </ds:schemaRefs>
</ds:datastoreItem>
</file>

<file path=customXml/itemProps3.xml><?xml version="1.0" encoding="utf-8"?>
<ds:datastoreItem xmlns:ds="http://schemas.openxmlformats.org/officeDocument/2006/customXml" ds:itemID="{555A5506-3EB2-4DA8-AD1F-675CFC362E3B}">
  <ds:schemaRefs>
    <ds:schemaRef ds:uri="http://schemas.microsoft.com/office/infopath/2007/PartnerControls"/>
    <ds:schemaRef ds:uri="http://schemas.microsoft.com/office/2006/metadata/properties"/>
    <ds:schemaRef ds:uri="http://schemas.microsoft.com/sharepoint/v3"/>
    <ds:schemaRef ds:uri="http://www.w3.org/XML/1998/namespace"/>
    <ds:schemaRef ds:uri="http://schemas.microsoft.com/office/2006/documentManagement/types"/>
    <ds:schemaRef ds:uri="http://schemas.openxmlformats.org/package/2006/metadata/core-properties"/>
    <ds:schemaRef ds:uri="http://schemas.microsoft.com/sharepoint/v3/fields"/>
    <ds:schemaRef ds:uri="http://purl.org/dc/dcmitype/"/>
    <ds:schemaRef ds:uri="ED7E5F59-30BD-4A2D-9369-8D762355704A"/>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SBC PowerPoint Template 2020 (1)</Template>
  <TotalTime>3632</TotalTime>
  <Words>717</Words>
  <Application>Microsoft Office PowerPoint</Application>
  <PresentationFormat>On-screen Show (16:9)</PresentationFormat>
  <Paragraphs>99</Paragraphs>
  <Slides>9</Slides>
  <Notes>5</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9</vt:i4>
      </vt:variant>
    </vt:vector>
  </HeadingPairs>
  <TitlesOfParts>
    <vt:vector size="15" baseType="lpstr">
      <vt:lpstr>Arial</vt:lpstr>
      <vt:lpstr>Myriad Pro Light</vt:lpstr>
      <vt:lpstr>Calibri</vt:lpstr>
      <vt:lpstr>Title slide theme</vt:lpstr>
      <vt:lpstr>Content slide theme</vt:lpstr>
      <vt:lpstr>Instructions</vt:lpstr>
      <vt:lpstr>Livewell Swindon</vt:lpstr>
      <vt:lpstr>Live Well Swindon</vt:lpstr>
      <vt:lpstr>Here is how we can help:</vt:lpstr>
      <vt:lpstr>Here is how we can help:</vt:lpstr>
      <vt:lpstr>Here is how we can help:</vt:lpstr>
      <vt:lpstr>Referrals:</vt:lpstr>
      <vt:lpstr>Contact the Live Well Swindon Hub</vt:lpstr>
      <vt:lpstr>Additional Inforamation</vt:lpstr>
      <vt:lpstr>PowerPoint Presentation</vt:lpstr>
    </vt:vector>
  </TitlesOfParts>
  <Company>Swindon Borough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Freeman</dc:creator>
  <cp:keywords/>
  <dc:description/>
  <cp:lastModifiedBy>Katie Freeman</cp:lastModifiedBy>
  <cp:revision>33</cp:revision>
  <dcterms:created xsi:type="dcterms:W3CDTF">2021-06-29T12:28:48Z</dcterms:created>
  <dcterms:modified xsi:type="dcterms:W3CDTF">2021-09-14T11:49:39Z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0x0101009148F5A04DDD49CBA7127AADA5FB792B00AADE34325A8B49CDA8BB4DB53328F214005A4DC828089AE74EA00AF754D0ADAC3F</vt:lpwstr>
  </property>
</Properties>
</file>