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3"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Lorusso" initials="BL" lastIdx="1" clrIdx="0">
    <p:extLst>
      <p:ext uri="{19B8F6BF-5375-455C-9EA6-DF929625EA0E}">
        <p15:presenceInfo xmlns:p15="http://schemas.microsoft.com/office/powerpoint/2012/main" userId="S::barbara@swads.org.uk::469cf457-f35d-45b6-9b0d-55d1fa7d1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8433D-784B-435A-B50E-2331CEF5E3F6}" v="15" dt="2021-08-04T10:52:38.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9" autoAdjust="0"/>
    <p:restoredTop sz="94660"/>
  </p:normalViewPr>
  <p:slideViewPr>
    <p:cSldViewPr snapToGrid="0">
      <p:cViewPr varScale="1">
        <p:scale>
          <a:sx n="115" d="100"/>
          <a:sy n="115" d="100"/>
        </p:scale>
        <p:origin x="1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Lorusso" userId="469cf457-f35d-45b6-9b0d-55d1fa7d1262" providerId="ADAL" clId="{8308433D-784B-435A-B50E-2331CEF5E3F6}"/>
    <pc:docChg chg="undo custSel addSld delSld modSld">
      <pc:chgData name="Barbara Lorusso" userId="469cf457-f35d-45b6-9b0d-55d1fa7d1262" providerId="ADAL" clId="{8308433D-784B-435A-B50E-2331CEF5E3F6}" dt="2021-08-04T10:53:23.932" v="1242" actId="20577"/>
      <pc:docMkLst>
        <pc:docMk/>
      </pc:docMkLst>
      <pc:sldChg chg="addSp delSp modSp mod addAnim delAnim">
        <pc:chgData name="Barbara Lorusso" userId="469cf457-f35d-45b6-9b0d-55d1fa7d1262" providerId="ADAL" clId="{8308433D-784B-435A-B50E-2331CEF5E3F6}" dt="2021-08-04T10:18:15.445" v="16" actId="14100"/>
        <pc:sldMkLst>
          <pc:docMk/>
          <pc:sldMk cId="1786417990" sldId="256"/>
        </pc:sldMkLst>
        <pc:spChg chg="mod">
          <ac:chgData name="Barbara Lorusso" userId="469cf457-f35d-45b6-9b0d-55d1fa7d1262" providerId="ADAL" clId="{8308433D-784B-435A-B50E-2331CEF5E3F6}" dt="2021-08-04T10:18:15.445" v="16" actId="14100"/>
          <ac:spMkLst>
            <pc:docMk/>
            <pc:sldMk cId="1786417990" sldId="256"/>
            <ac:spMk id="2" creationId="{0C6467B2-74DF-4065-8A4A-A82659A34B19}"/>
          </ac:spMkLst>
        </pc:spChg>
        <pc:spChg chg="mod">
          <ac:chgData name="Barbara Lorusso" userId="469cf457-f35d-45b6-9b0d-55d1fa7d1262" providerId="ADAL" clId="{8308433D-784B-435A-B50E-2331CEF5E3F6}" dt="2021-08-04T10:18:03.320" v="14" actId="6549"/>
          <ac:spMkLst>
            <pc:docMk/>
            <pc:sldMk cId="1786417990" sldId="256"/>
            <ac:spMk id="3" creationId="{188566ED-EDC4-4968-A974-C83C464695F5}"/>
          </ac:spMkLst>
        </pc:spChg>
        <pc:spChg chg="add del">
          <ac:chgData name="Barbara Lorusso" userId="469cf457-f35d-45b6-9b0d-55d1fa7d1262" providerId="ADAL" clId="{8308433D-784B-435A-B50E-2331CEF5E3F6}" dt="2021-08-04T10:17:45.071" v="11" actId="26606"/>
          <ac:spMkLst>
            <pc:docMk/>
            <pc:sldMk cId="1786417990" sldId="256"/>
            <ac:spMk id="10" creationId="{9203DE33-2CD4-4CA8-9AF3-37C3B65133B0}"/>
          </ac:spMkLst>
        </pc:spChg>
        <pc:spChg chg="add del">
          <ac:chgData name="Barbara Lorusso" userId="469cf457-f35d-45b6-9b0d-55d1fa7d1262" providerId="ADAL" clId="{8308433D-784B-435A-B50E-2331CEF5E3F6}" dt="2021-08-04T10:17:45.071" v="11" actId="26606"/>
          <ac:spMkLst>
            <pc:docMk/>
            <pc:sldMk cId="1786417990" sldId="256"/>
            <ac:spMk id="12" creationId="{0AF57B88-1D4C-41FA-A761-EC1DD10C35CB}"/>
          </ac:spMkLst>
        </pc:spChg>
        <pc:spChg chg="add del">
          <ac:chgData name="Barbara Lorusso" userId="469cf457-f35d-45b6-9b0d-55d1fa7d1262" providerId="ADAL" clId="{8308433D-784B-435A-B50E-2331CEF5E3F6}" dt="2021-08-04T10:17:45.071" v="11" actId="26606"/>
          <ac:spMkLst>
            <pc:docMk/>
            <pc:sldMk cId="1786417990" sldId="256"/>
            <ac:spMk id="14" creationId="{D2548F45-5164-4ABB-8212-7F293FDED8D4}"/>
          </ac:spMkLst>
        </pc:spChg>
        <pc:spChg chg="add del">
          <ac:chgData name="Barbara Lorusso" userId="469cf457-f35d-45b6-9b0d-55d1fa7d1262" providerId="ADAL" clId="{8308433D-784B-435A-B50E-2331CEF5E3F6}" dt="2021-08-04T10:17:45.071" v="11" actId="26606"/>
          <ac:spMkLst>
            <pc:docMk/>
            <pc:sldMk cId="1786417990" sldId="256"/>
            <ac:spMk id="16" creationId="{5E81CCFB-7BEF-4186-86FB-D09450B4D02D}"/>
          </ac:spMkLst>
        </pc:spChg>
        <pc:spChg chg="add del">
          <ac:chgData name="Barbara Lorusso" userId="469cf457-f35d-45b6-9b0d-55d1fa7d1262" providerId="ADAL" clId="{8308433D-784B-435A-B50E-2331CEF5E3F6}" dt="2021-08-04T10:17:45.055" v="10" actId="26606"/>
          <ac:spMkLst>
            <pc:docMk/>
            <pc:sldMk cId="1786417990" sldId="256"/>
            <ac:spMk id="71" creationId="{2151139A-886F-4B97-8815-729AD3831BBD}"/>
          </ac:spMkLst>
        </pc:spChg>
        <pc:spChg chg="add del">
          <ac:chgData name="Barbara Lorusso" userId="469cf457-f35d-45b6-9b0d-55d1fa7d1262" providerId="ADAL" clId="{8308433D-784B-435A-B50E-2331CEF5E3F6}" dt="2021-08-04T10:17:45.055" v="10" actId="26606"/>
          <ac:spMkLst>
            <pc:docMk/>
            <pc:sldMk cId="1786417990" sldId="256"/>
            <ac:spMk id="73" creationId="{5428AC11-BFDF-42EF-80FF-717BBF909067}"/>
          </ac:spMkLst>
        </pc:spChg>
        <pc:spChg chg="add del">
          <ac:chgData name="Barbara Lorusso" userId="469cf457-f35d-45b6-9b0d-55d1fa7d1262" providerId="ADAL" clId="{8308433D-784B-435A-B50E-2331CEF5E3F6}" dt="2021-08-04T10:17:45.055" v="10" actId="26606"/>
          <ac:spMkLst>
            <pc:docMk/>
            <pc:sldMk cId="1786417990" sldId="256"/>
            <ac:spMk id="75" creationId="{2CC56AF6-38E4-490B-8E2B-1A1037B4EDD4}"/>
          </ac:spMkLst>
        </pc:spChg>
        <pc:spChg chg="add del">
          <ac:chgData name="Barbara Lorusso" userId="469cf457-f35d-45b6-9b0d-55d1fa7d1262" providerId="ADAL" clId="{8308433D-784B-435A-B50E-2331CEF5E3F6}" dt="2021-08-04T10:17:45.055" v="10" actId="26606"/>
          <ac:spMkLst>
            <pc:docMk/>
            <pc:sldMk cId="1786417990" sldId="256"/>
            <ac:spMk id="77" creationId="{32FD26B0-16CE-4AD4-9CE4-A63EBF330831}"/>
          </ac:spMkLst>
        </pc:spChg>
        <pc:spChg chg="add">
          <ac:chgData name="Barbara Lorusso" userId="469cf457-f35d-45b6-9b0d-55d1fa7d1262" providerId="ADAL" clId="{8308433D-784B-435A-B50E-2331CEF5E3F6}" dt="2021-08-04T10:17:45.071" v="11" actId="26606"/>
          <ac:spMkLst>
            <pc:docMk/>
            <pc:sldMk cId="1786417990" sldId="256"/>
            <ac:spMk id="1028" creationId="{2151139A-886F-4B97-8815-729AD3831BBD}"/>
          </ac:spMkLst>
        </pc:spChg>
        <pc:spChg chg="add">
          <ac:chgData name="Barbara Lorusso" userId="469cf457-f35d-45b6-9b0d-55d1fa7d1262" providerId="ADAL" clId="{8308433D-784B-435A-B50E-2331CEF5E3F6}" dt="2021-08-04T10:17:45.071" v="11" actId="26606"/>
          <ac:spMkLst>
            <pc:docMk/>
            <pc:sldMk cId="1786417990" sldId="256"/>
            <ac:spMk id="1029" creationId="{5428AC11-BFDF-42EF-80FF-717BBF909067}"/>
          </ac:spMkLst>
        </pc:spChg>
        <pc:spChg chg="add">
          <ac:chgData name="Barbara Lorusso" userId="469cf457-f35d-45b6-9b0d-55d1fa7d1262" providerId="ADAL" clId="{8308433D-784B-435A-B50E-2331CEF5E3F6}" dt="2021-08-04T10:17:45.071" v="11" actId="26606"/>
          <ac:spMkLst>
            <pc:docMk/>
            <pc:sldMk cId="1786417990" sldId="256"/>
            <ac:spMk id="1030" creationId="{2CC56AF6-38E4-490B-8E2B-1A1037B4EDD4}"/>
          </ac:spMkLst>
        </pc:spChg>
        <pc:spChg chg="add">
          <ac:chgData name="Barbara Lorusso" userId="469cf457-f35d-45b6-9b0d-55d1fa7d1262" providerId="ADAL" clId="{8308433D-784B-435A-B50E-2331CEF5E3F6}" dt="2021-08-04T10:17:45.071" v="11" actId="26606"/>
          <ac:spMkLst>
            <pc:docMk/>
            <pc:sldMk cId="1786417990" sldId="256"/>
            <ac:spMk id="1031" creationId="{2339A6F5-AD6A-4D80-8AD9-6290D13AC49F}"/>
          </ac:spMkLst>
        </pc:spChg>
        <pc:picChg chg="add mod ord">
          <ac:chgData name="Barbara Lorusso" userId="469cf457-f35d-45b6-9b0d-55d1fa7d1262" providerId="ADAL" clId="{8308433D-784B-435A-B50E-2331CEF5E3F6}" dt="2021-08-04T10:17:45.071" v="11" actId="26606"/>
          <ac:picMkLst>
            <pc:docMk/>
            <pc:sldMk cId="1786417990" sldId="256"/>
            <ac:picMk id="7" creationId="{EC6857BB-6789-439F-9399-0520FD06F400}"/>
          </ac:picMkLst>
        </pc:picChg>
        <pc:picChg chg="mod ord">
          <ac:chgData name="Barbara Lorusso" userId="469cf457-f35d-45b6-9b0d-55d1fa7d1262" providerId="ADAL" clId="{8308433D-784B-435A-B50E-2331CEF5E3F6}" dt="2021-08-04T10:17:45.071" v="11" actId="26606"/>
          <ac:picMkLst>
            <pc:docMk/>
            <pc:sldMk cId="1786417990" sldId="256"/>
            <ac:picMk id="1026" creationId="{E363D0FA-82A3-42BD-BB63-A8AF6061A170}"/>
          </ac:picMkLst>
        </pc:picChg>
      </pc:sldChg>
      <pc:sldChg chg="addSp delSp modSp new mod setBg">
        <pc:chgData name="Barbara Lorusso" userId="469cf457-f35d-45b6-9b0d-55d1fa7d1262" providerId="ADAL" clId="{8308433D-784B-435A-B50E-2331CEF5E3F6}" dt="2021-08-04T10:27:16.168" v="406" actId="27107"/>
        <pc:sldMkLst>
          <pc:docMk/>
          <pc:sldMk cId="2199108450" sldId="257"/>
        </pc:sldMkLst>
        <pc:spChg chg="mod">
          <ac:chgData name="Barbara Lorusso" userId="469cf457-f35d-45b6-9b0d-55d1fa7d1262" providerId="ADAL" clId="{8308433D-784B-435A-B50E-2331CEF5E3F6}" dt="2021-08-04T10:27:16.168" v="406" actId="27107"/>
          <ac:spMkLst>
            <pc:docMk/>
            <pc:sldMk cId="2199108450" sldId="257"/>
            <ac:spMk id="2" creationId="{547D5F86-580C-4E65-B610-37A5691CFDC2}"/>
          </ac:spMkLst>
        </pc:spChg>
        <pc:spChg chg="del">
          <ac:chgData name="Barbara Lorusso" userId="469cf457-f35d-45b6-9b0d-55d1fa7d1262" providerId="ADAL" clId="{8308433D-784B-435A-B50E-2331CEF5E3F6}" dt="2021-08-04T10:23:34.766" v="314" actId="931"/>
          <ac:spMkLst>
            <pc:docMk/>
            <pc:sldMk cId="2199108450" sldId="257"/>
            <ac:spMk id="3" creationId="{6507882F-A07C-4160-B450-AAD41DA2CEEA}"/>
          </ac:spMkLst>
        </pc:spChg>
        <pc:spChg chg="add del">
          <ac:chgData name="Barbara Lorusso" userId="469cf457-f35d-45b6-9b0d-55d1fa7d1262" providerId="ADAL" clId="{8308433D-784B-435A-B50E-2331CEF5E3F6}" dt="2021-08-04T10:24:40.250" v="320" actId="931"/>
          <ac:spMkLst>
            <pc:docMk/>
            <pc:sldMk cId="2199108450" sldId="257"/>
            <ac:spMk id="9" creationId="{954C96E0-BDEB-4572-9C8B-1D1811860C72}"/>
          </ac:spMkLst>
        </pc:spChg>
        <pc:spChg chg="add del">
          <ac:chgData name="Barbara Lorusso" userId="469cf457-f35d-45b6-9b0d-55d1fa7d1262" providerId="ADAL" clId="{8308433D-784B-435A-B50E-2331CEF5E3F6}" dt="2021-08-04T10:24:50.281" v="323" actId="26606"/>
          <ac:spMkLst>
            <pc:docMk/>
            <pc:sldMk cId="2199108450" sldId="257"/>
            <ac:spMk id="12" creationId="{C4285719-470E-454C-AF62-8323075F1F5B}"/>
          </ac:spMkLst>
        </pc:spChg>
        <pc:spChg chg="add del">
          <ac:chgData name="Barbara Lorusso" userId="469cf457-f35d-45b6-9b0d-55d1fa7d1262" providerId="ADAL" clId="{8308433D-784B-435A-B50E-2331CEF5E3F6}" dt="2021-08-04T10:24:50.281" v="323" actId="26606"/>
          <ac:spMkLst>
            <pc:docMk/>
            <pc:sldMk cId="2199108450" sldId="257"/>
            <ac:spMk id="14" creationId="{CD9FE4EF-C4D8-49A0-B2FF-81D8DB7D8A24}"/>
          </ac:spMkLst>
        </pc:spChg>
        <pc:spChg chg="add del">
          <ac:chgData name="Barbara Lorusso" userId="469cf457-f35d-45b6-9b0d-55d1fa7d1262" providerId="ADAL" clId="{8308433D-784B-435A-B50E-2331CEF5E3F6}" dt="2021-08-04T10:24:50.281" v="323" actId="26606"/>
          <ac:spMkLst>
            <pc:docMk/>
            <pc:sldMk cId="2199108450" sldId="257"/>
            <ac:spMk id="16" creationId="{4300840D-0A0B-4512-BACA-B439D5B9C57C}"/>
          </ac:spMkLst>
        </pc:spChg>
        <pc:spChg chg="add del">
          <ac:chgData name="Barbara Lorusso" userId="469cf457-f35d-45b6-9b0d-55d1fa7d1262" providerId="ADAL" clId="{8308433D-784B-435A-B50E-2331CEF5E3F6}" dt="2021-08-04T10:24:50.281" v="323" actId="26606"/>
          <ac:spMkLst>
            <pc:docMk/>
            <pc:sldMk cId="2199108450" sldId="257"/>
            <ac:spMk id="18" creationId="{D2B78728-A580-49A7-84F9-6EF6F583ADE0}"/>
          </ac:spMkLst>
        </pc:spChg>
        <pc:spChg chg="add del">
          <ac:chgData name="Barbara Lorusso" userId="469cf457-f35d-45b6-9b0d-55d1fa7d1262" providerId="ADAL" clId="{8308433D-784B-435A-B50E-2331CEF5E3F6}" dt="2021-08-04T10:24:50.281" v="323" actId="26606"/>
          <ac:spMkLst>
            <pc:docMk/>
            <pc:sldMk cId="2199108450" sldId="257"/>
            <ac:spMk id="20" creationId="{38FAA1A1-D861-433F-88FA-1E9D6FD31D11}"/>
          </ac:spMkLst>
        </pc:spChg>
        <pc:spChg chg="add del">
          <ac:chgData name="Barbara Lorusso" userId="469cf457-f35d-45b6-9b0d-55d1fa7d1262" providerId="ADAL" clId="{8308433D-784B-435A-B50E-2331CEF5E3F6}" dt="2021-08-04T10:24:50.281" v="323" actId="26606"/>
          <ac:spMkLst>
            <pc:docMk/>
            <pc:sldMk cId="2199108450" sldId="257"/>
            <ac:spMk id="22" creationId="{8D71EDA1-87BF-4D5D-AB79-F346FD19278A}"/>
          </ac:spMkLst>
        </pc:spChg>
        <pc:spChg chg="add del">
          <ac:chgData name="Barbara Lorusso" userId="469cf457-f35d-45b6-9b0d-55d1fa7d1262" providerId="ADAL" clId="{8308433D-784B-435A-B50E-2331CEF5E3F6}" dt="2021-08-04T10:25:06.046" v="324" actId="931"/>
          <ac:spMkLst>
            <pc:docMk/>
            <pc:sldMk cId="2199108450" sldId="257"/>
            <ac:spMk id="26" creationId="{E93A9D27-B8E2-48DB-A723-B295B800ECE5}"/>
          </ac:spMkLst>
        </pc:spChg>
        <pc:spChg chg="add">
          <ac:chgData name="Barbara Lorusso" userId="469cf457-f35d-45b6-9b0d-55d1fa7d1262" providerId="ADAL" clId="{8308433D-784B-435A-B50E-2331CEF5E3F6}" dt="2021-08-04T10:24:50.281" v="323" actId="26606"/>
          <ac:spMkLst>
            <pc:docMk/>
            <pc:sldMk cId="2199108450" sldId="257"/>
            <ac:spMk id="29" creationId="{B712E947-0734-45F9-9C4F-41114EC3A33E}"/>
          </ac:spMkLst>
        </pc:spChg>
        <pc:spChg chg="add">
          <ac:chgData name="Barbara Lorusso" userId="469cf457-f35d-45b6-9b0d-55d1fa7d1262" providerId="ADAL" clId="{8308433D-784B-435A-B50E-2331CEF5E3F6}" dt="2021-08-04T10:24:50.281" v="323" actId="26606"/>
          <ac:spMkLst>
            <pc:docMk/>
            <pc:sldMk cId="2199108450" sldId="257"/>
            <ac:spMk id="31" creationId="{4C6B5652-C661-4C58-B937-F0F490F7FCB2}"/>
          </ac:spMkLst>
        </pc:spChg>
        <pc:spChg chg="add">
          <ac:chgData name="Barbara Lorusso" userId="469cf457-f35d-45b6-9b0d-55d1fa7d1262" providerId="ADAL" clId="{8308433D-784B-435A-B50E-2331CEF5E3F6}" dt="2021-08-04T10:24:50.281" v="323" actId="26606"/>
          <ac:spMkLst>
            <pc:docMk/>
            <pc:sldMk cId="2199108450" sldId="257"/>
            <ac:spMk id="33" creationId="{0B936867-6407-43FB-9DE6-1B0879D0CB31}"/>
          </ac:spMkLst>
        </pc:spChg>
        <pc:spChg chg="add">
          <ac:chgData name="Barbara Lorusso" userId="469cf457-f35d-45b6-9b0d-55d1fa7d1262" providerId="ADAL" clId="{8308433D-784B-435A-B50E-2331CEF5E3F6}" dt="2021-08-04T10:24:50.281" v="323" actId="26606"/>
          <ac:spMkLst>
            <pc:docMk/>
            <pc:sldMk cId="2199108450" sldId="257"/>
            <ac:spMk id="35" creationId="{ACD0B258-678B-4A8C-894F-848AF24A1922}"/>
          </ac:spMkLst>
        </pc:spChg>
        <pc:spChg chg="add">
          <ac:chgData name="Barbara Lorusso" userId="469cf457-f35d-45b6-9b0d-55d1fa7d1262" providerId="ADAL" clId="{8308433D-784B-435A-B50E-2331CEF5E3F6}" dt="2021-08-04T10:24:50.281" v="323" actId="26606"/>
          <ac:spMkLst>
            <pc:docMk/>
            <pc:sldMk cId="2199108450" sldId="257"/>
            <ac:spMk id="37" creationId="{C8D58395-74AF-401A-AF2F-76B6FCF71DFE}"/>
          </ac:spMkLst>
        </pc:spChg>
        <pc:spChg chg="add">
          <ac:chgData name="Barbara Lorusso" userId="469cf457-f35d-45b6-9b0d-55d1fa7d1262" providerId="ADAL" clId="{8308433D-784B-435A-B50E-2331CEF5E3F6}" dt="2021-08-04T10:24:50.281" v="323" actId="26606"/>
          <ac:spMkLst>
            <pc:docMk/>
            <pc:sldMk cId="2199108450" sldId="257"/>
            <ac:spMk id="39" creationId="{2F003F3F-F118-41D2-AA3F-74DB0D1970BB}"/>
          </ac:spMkLst>
        </pc:spChg>
        <pc:picChg chg="add mod ord">
          <ac:chgData name="Barbara Lorusso" userId="469cf457-f35d-45b6-9b0d-55d1fa7d1262" providerId="ADAL" clId="{8308433D-784B-435A-B50E-2331CEF5E3F6}" dt="2021-08-04T10:24:50.281" v="323" actId="26606"/>
          <ac:picMkLst>
            <pc:docMk/>
            <pc:sldMk cId="2199108450" sldId="257"/>
            <ac:picMk id="5" creationId="{6FCB59B5-98A0-480B-977E-C341D89FD9DF}"/>
          </ac:picMkLst>
        </pc:picChg>
        <pc:picChg chg="add mod ord">
          <ac:chgData name="Barbara Lorusso" userId="469cf457-f35d-45b6-9b0d-55d1fa7d1262" providerId="ADAL" clId="{8308433D-784B-435A-B50E-2331CEF5E3F6}" dt="2021-08-04T10:24:50.281" v="323" actId="26606"/>
          <ac:picMkLst>
            <pc:docMk/>
            <pc:sldMk cId="2199108450" sldId="257"/>
            <ac:picMk id="7" creationId="{EA37CFD9-515F-4EB3-AA8D-2D65849CFD35}"/>
          </ac:picMkLst>
        </pc:picChg>
        <pc:picChg chg="add mod ord">
          <ac:chgData name="Barbara Lorusso" userId="469cf457-f35d-45b6-9b0d-55d1fa7d1262" providerId="ADAL" clId="{8308433D-784B-435A-B50E-2331CEF5E3F6}" dt="2021-08-04T10:25:07.077" v="326" actId="962"/>
          <ac:picMkLst>
            <pc:docMk/>
            <pc:sldMk cId="2199108450" sldId="257"/>
            <ac:picMk id="10" creationId="{95424BE5-FE98-41CF-9067-B13568A8F5EC}"/>
          </ac:picMkLst>
        </pc:picChg>
      </pc:sldChg>
      <pc:sldChg chg="modSp new del mod">
        <pc:chgData name="Barbara Lorusso" userId="469cf457-f35d-45b6-9b0d-55d1fa7d1262" providerId="ADAL" clId="{8308433D-784B-435A-B50E-2331CEF5E3F6}" dt="2021-08-04T10:31:41.646" v="489" actId="2696"/>
        <pc:sldMkLst>
          <pc:docMk/>
          <pc:sldMk cId="688731819" sldId="258"/>
        </pc:sldMkLst>
        <pc:spChg chg="mod">
          <ac:chgData name="Barbara Lorusso" userId="469cf457-f35d-45b6-9b0d-55d1fa7d1262" providerId="ADAL" clId="{8308433D-784B-435A-B50E-2331CEF5E3F6}" dt="2021-08-04T10:31:37.568" v="488" actId="1076"/>
          <ac:spMkLst>
            <pc:docMk/>
            <pc:sldMk cId="688731819" sldId="258"/>
            <ac:spMk id="2" creationId="{CA79045D-E2B4-4128-ACB6-610E46745946}"/>
          </ac:spMkLst>
        </pc:spChg>
        <pc:spChg chg="mod">
          <ac:chgData name="Barbara Lorusso" userId="469cf457-f35d-45b6-9b0d-55d1fa7d1262" providerId="ADAL" clId="{8308433D-784B-435A-B50E-2331CEF5E3F6}" dt="2021-08-04T10:29:01.034" v="437" actId="20577"/>
          <ac:spMkLst>
            <pc:docMk/>
            <pc:sldMk cId="688731819" sldId="258"/>
            <ac:spMk id="3" creationId="{564CFB5E-F602-491F-BA90-8986A3F18FA6}"/>
          </ac:spMkLst>
        </pc:spChg>
      </pc:sldChg>
      <pc:sldChg chg="new del">
        <pc:chgData name="Barbara Lorusso" userId="469cf457-f35d-45b6-9b0d-55d1fa7d1262" providerId="ADAL" clId="{8308433D-784B-435A-B50E-2331CEF5E3F6}" dt="2021-08-04T10:52:07.278" v="1201" actId="2696"/>
        <pc:sldMkLst>
          <pc:docMk/>
          <pc:sldMk cId="3661468497" sldId="259"/>
        </pc:sldMkLst>
      </pc:sldChg>
      <pc:sldChg chg="addSp delSp modSp mod">
        <pc:chgData name="Barbara Lorusso" userId="469cf457-f35d-45b6-9b0d-55d1fa7d1262" providerId="ADAL" clId="{8308433D-784B-435A-B50E-2331CEF5E3F6}" dt="2021-08-04T10:31:30.568" v="487" actId="14100"/>
        <pc:sldMkLst>
          <pc:docMk/>
          <pc:sldMk cId="2948193036" sldId="260"/>
        </pc:sldMkLst>
        <pc:spChg chg="mod">
          <ac:chgData name="Barbara Lorusso" userId="469cf457-f35d-45b6-9b0d-55d1fa7d1262" providerId="ADAL" clId="{8308433D-784B-435A-B50E-2331CEF5E3F6}" dt="2021-08-04T10:31:11.522" v="484" actId="122"/>
          <ac:spMkLst>
            <pc:docMk/>
            <pc:sldMk cId="2948193036" sldId="260"/>
            <ac:spMk id="2" creationId="{547D5F86-580C-4E65-B610-37A5691CFDC2}"/>
          </ac:spMkLst>
        </pc:spChg>
        <pc:spChg chg="add del mod">
          <ac:chgData name="Barbara Lorusso" userId="469cf457-f35d-45b6-9b0d-55d1fa7d1262" providerId="ADAL" clId="{8308433D-784B-435A-B50E-2331CEF5E3F6}" dt="2021-08-04T10:30:14.476" v="447" actId="21"/>
          <ac:spMkLst>
            <pc:docMk/>
            <pc:sldMk cId="2948193036" sldId="260"/>
            <ac:spMk id="4" creationId="{50CB1537-19DD-44AD-9EB6-7C7147EACE0D}"/>
          </ac:spMkLst>
        </pc:spChg>
        <pc:spChg chg="add mod">
          <ac:chgData name="Barbara Lorusso" userId="469cf457-f35d-45b6-9b0d-55d1fa7d1262" providerId="ADAL" clId="{8308433D-784B-435A-B50E-2331CEF5E3F6}" dt="2021-08-04T10:31:30.568" v="487" actId="14100"/>
          <ac:spMkLst>
            <pc:docMk/>
            <pc:sldMk cId="2948193036" sldId="260"/>
            <ac:spMk id="15" creationId="{D5EBD993-571D-405A-83D3-28688FB251B2}"/>
          </ac:spMkLst>
        </pc:spChg>
        <pc:picChg chg="del">
          <ac:chgData name="Barbara Lorusso" userId="469cf457-f35d-45b6-9b0d-55d1fa7d1262" providerId="ADAL" clId="{8308433D-784B-435A-B50E-2331CEF5E3F6}" dt="2021-08-04T10:30:09.570" v="446" actId="478"/>
          <ac:picMkLst>
            <pc:docMk/>
            <pc:sldMk cId="2948193036" sldId="260"/>
            <ac:picMk id="5" creationId="{6FCB59B5-98A0-480B-977E-C341D89FD9DF}"/>
          </ac:picMkLst>
        </pc:picChg>
        <pc:picChg chg="del">
          <ac:chgData name="Barbara Lorusso" userId="469cf457-f35d-45b6-9b0d-55d1fa7d1262" providerId="ADAL" clId="{8308433D-784B-435A-B50E-2331CEF5E3F6}" dt="2021-08-04T10:30:19.883" v="448" actId="21"/>
          <ac:picMkLst>
            <pc:docMk/>
            <pc:sldMk cId="2948193036" sldId="260"/>
            <ac:picMk id="7" creationId="{EA37CFD9-515F-4EB3-AA8D-2D65849CFD35}"/>
          </ac:picMkLst>
        </pc:picChg>
        <pc:picChg chg="del">
          <ac:chgData name="Barbara Lorusso" userId="469cf457-f35d-45b6-9b0d-55d1fa7d1262" providerId="ADAL" clId="{8308433D-784B-435A-B50E-2331CEF5E3F6}" dt="2021-08-04T10:30:05.117" v="445" actId="478"/>
          <ac:picMkLst>
            <pc:docMk/>
            <pc:sldMk cId="2948193036" sldId="260"/>
            <ac:picMk id="10" creationId="{95424BE5-FE98-41CF-9067-B13568A8F5EC}"/>
          </ac:picMkLst>
        </pc:picChg>
      </pc:sldChg>
      <pc:sldChg chg="addSp delSp modSp del mod delDesignElem">
        <pc:chgData name="Barbara Lorusso" userId="469cf457-f35d-45b6-9b0d-55d1fa7d1262" providerId="ADAL" clId="{8308433D-784B-435A-B50E-2331CEF5E3F6}" dt="2021-08-04T10:29:48.805" v="444"/>
        <pc:sldMkLst>
          <pc:docMk/>
          <pc:sldMk cId="3583462108" sldId="260"/>
        </pc:sldMkLst>
        <pc:spChg chg="add">
          <ac:chgData name="Barbara Lorusso" userId="469cf457-f35d-45b6-9b0d-55d1fa7d1262" providerId="ADAL" clId="{8308433D-784B-435A-B50E-2331CEF5E3F6}" dt="2021-08-04T10:29:48.805" v="444"/>
          <ac:spMkLst>
            <pc:docMk/>
            <pc:sldMk cId="3583462108" sldId="260"/>
            <ac:spMk id="29" creationId="{B712E947-0734-45F9-9C4F-41114EC3A33E}"/>
          </ac:spMkLst>
        </pc:spChg>
        <pc:spChg chg="add">
          <ac:chgData name="Barbara Lorusso" userId="469cf457-f35d-45b6-9b0d-55d1fa7d1262" providerId="ADAL" clId="{8308433D-784B-435A-B50E-2331CEF5E3F6}" dt="2021-08-04T10:29:48.805" v="444"/>
          <ac:spMkLst>
            <pc:docMk/>
            <pc:sldMk cId="3583462108" sldId="260"/>
            <ac:spMk id="31" creationId="{4C6B5652-C661-4C58-B937-F0F490F7FCB2}"/>
          </ac:spMkLst>
        </pc:spChg>
        <pc:spChg chg="add">
          <ac:chgData name="Barbara Lorusso" userId="469cf457-f35d-45b6-9b0d-55d1fa7d1262" providerId="ADAL" clId="{8308433D-784B-435A-B50E-2331CEF5E3F6}" dt="2021-08-04T10:29:48.805" v="444"/>
          <ac:spMkLst>
            <pc:docMk/>
            <pc:sldMk cId="3583462108" sldId="260"/>
            <ac:spMk id="33" creationId="{0B936867-6407-43FB-9DE6-1B0879D0CB31}"/>
          </ac:spMkLst>
        </pc:spChg>
        <pc:spChg chg="add">
          <ac:chgData name="Barbara Lorusso" userId="469cf457-f35d-45b6-9b0d-55d1fa7d1262" providerId="ADAL" clId="{8308433D-784B-435A-B50E-2331CEF5E3F6}" dt="2021-08-04T10:29:48.805" v="444"/>
          <ac:spMkLst>
            <pc:docMk/>
            <pc:sldMk cId="3583462108" sldId="260"/>
            <ac:spMk id="35" creationId="{ACD0B258-678B-4A8C-894F-848AF24A1922}"/>
          </ac:spMkLst>
        </pc:spChg>
        <pc:spChg chg="add">
          <ac:chgData name="Barbara Lorusso" userId="469cf457-f35d-45b6-9b0d-55d1fa7d1262" providerId="ADAL" clId="{8308433D-784B-435A-B50E-2331CEF5E3F6}" dt="2021-08-04T10:29:48.805" v="444"/>
          <ac:spMkLst>
            <pc:docMk/>
            <pc:sldMk cId="3583462108" sldId="260"/>
            <ac:spMk id="37" creationId="{C8D58395-74AF-401A-AF2F-76B6FCF71DFE}"/>
          </ac:spMkLst>
        </pc:spChg>
        <pc:spChg chg="add">
          <ac:chgData name="Barbara Lorusso" userId="469cf457-f35d-45b6-9b0d-55d1fa7d1262" providerId="ADAL" clId="{8308433D-784B-435A-B50E-2331CEF5E3F6}" dt="2021-08-04T10:29:48.805" v="444"/>
          <ac:spMkLst>
            <pc:docMk/>
            <pc:sldMk cId="3583462108" sldId="260"/>
            <ac:spMk id="39" creationId="{2F003F3F-F118-41D2-AA3F-74DB0D1970BB}"/>
          </ac:spMkLst>
        </pc:spChg>
        <pc:picChg chg="add del mod">
          <ac:chgData name="Barbara Lorusso" userId="469cf457-f35d-45b6-9b0d-55d1fa7d1262" providerId="ADAL" clId="{8308433D-784B-435A-B50E-2331CEF5E3F6}" dt="2021-08-04T10:29:47.946" v="443"/>
          <ac:picMkLst>
            <pc:docMk/>
            <pc:sldMk cId="3583462108" sldId="260"/>
            <ac:picMk id="3" creationId="{70F42862-0D83-437B-9A63-15772C496E90}"/>
          </ac:picMkLst>
        </pc:picChg>
      </pc:sldChg>
      <pc:sldChg chg="addSp delSp modSp mod addCm delCm">
        <pc:chgData name="Barbara Lorusso" userId="469cf457-f35d-45b6-9b0d-55d1fa7d1262" providerId="ADAL" clId="{8308433D-784B-435A-B50E-2331CEF5E3F6}" dt="2021-08-04T10:51:55.200" v="1199" actId="21"/>
        <pc:sldMkLst>
          <pc:docMk/>
          <pc:sldMk cId="56143053" sldId="261"/>
        </pc:sldMkLst>
        <pc:spChg chg="mod">
          <ac:chgData name="Barbara Lorusso" userId="469cf457-f35d-45b6-9b0d-55d1fa7d1262" providerId="ADAL" clId="{8308433D-784B-435A-B50E-2331CEF5E3F6}" dt="2021-08-04T10:34:40.143" v="539" actId="14100"/>
          <ac:spMkLst>
            <pc:docMk/>
            <pc:sldMk cId="56143053" sldId="261"/>
            <ac:spMk id="2" creationId="{547D5F86-580C-4E65-B610-37A5691CFDC2}"/>
          </ac:spMkLst>
        </pc:spChg>
        <pc:spChg chg="add mod">
          <ac:chgData name="Barbara Lorusso" userId="469cf457-f35d-45b6-9b0d-55d1fa7d1262" providerId="ADAL" clId="{8308433D-784B-435A-B50E-2331CEF5E3F6}" dt="2021-08-04T10:39:58.539" v="741" actId="20577"/>
          <ac:spMkLst>
            <pc:docMk/>
            <pc:sldMk cId="56143053" sldId="261"/>
            <ac:spMk id="11" creationId="{BE75CC4C-B885-4700-82C4-7CBDE168AFF9}"/>
          </ac:spMkLst>
        </pc:spChg>
        <pc:spChg chg="del mod">
          <ac:chgData name="Barbara Lorusso" userId="469cf457-f35d-45b6-9b0d-55d1fa7d1262" providerId="ADAL" clId="{8308433D-784B-435A-B50E-2331CEF5E3F6}" dt="2021-08-04T10:33:04.028" v="491" actId="21"/>
          <ac:spMkLst>
            <pc:docMk/>
            <pc:sldMk cId="56143053" sldId="261"/>
            <ac:spMk id="15" creationId="{D5EBD993-571D-405A-83D3-28688FB251B2}"/>
          </ac:spMkLst>
        </pc:spChg>
        <pc:picChg chg="del">
          <ac:chgData name="Barbara Lorusso" userId="469cf457-f35d-45b6-9b0d-55d1fa7d1262" providerId="ADAL" clId="{8308433D-784B-435A-B50E-2331CEF5E3F6}" dt="2021-08-04T10:51:45.763" v="1198" actId="21"/>
          <ac:picMkLst>
            <pc:docMk/>
            <pc:sldMk cId="56143053" sldId="261"/>
            <ac:picMk id="4" creationId="{06CD36C5-0038-4E11-9D9F-A25E8242A10C}"/>
          </ac:picMkLst>
        </pc:picChg>
        <pc:picChg chg="del">
          <ac:chgData name="Barbara Lorusso" userId="469cf457-f35d-45b6-9b0d-55d1fa7d1262" providerId="ADAL" clId="{8308433D-784B-435A-B50E-2331CEF5E3F6}" dt="2021-08-04T10:51:55.200" v="1199" actId="21"/>
          <ac:picMkLst>
            <pc:docMk/>
            <pc:sldMk cId="56143053" sldId="261"/>
            <ac:picMk id="5" creationId="{E1B25606-D3A6-4451-96AF-CF4FC43B7F62}"/>
          </ac:picMkLst>
        </pc:picChg>
      </pc:sldChg>
      <pc:sldChg chg="addSp delSp modSp mod modClrScheme delDesignElem chgLayout">
        <pc:chgData name="Barbara Lorusso" userId="469cf457-f35d-45b6-9b0d-55d1fa7d1262" providerId="ADAL" clId="{8308433D-784B-435A-B50E-2331CEF5E3F6}" dt="2021-08-04T10:44:53.253" v="892" actId="20577"/>
        <pc:sldMkLst>
          <pc:docMk/>
          <pc:sldMk cId="2413026746" sldId="262"/>
        </pc:sldMkLst>
        <pc:spChg chg="mod ord">
          <ac:chgData name="Barbara Lorusso" userId="469cf457-f35d-45b6-9b0d-55d1fa7d1262" providerId="ADAL" clId="{8308433D-784B-435A-B50E-2331CEF5E3F6}" dt="2021-08-04T10:44:13.442" v="879" actId="255"/>
          <ac:spMkLst>
            <pc:docMk/>
            <pc:sldMk cId="2413026746" sldId="262"/>
            <ac:spMk id="2" creationId="{547D5F86-580C-4E65-B610-37A5691CFDC2}"/>
          </ac:spMkLst>
        </pc:spChg>
        <pc:spChg chg="add del mod ord">
          <ac:chgData name="Barbara Lorusso" userId="469cf457-f35d-45b6-9b0d-55d1fa7d1262" providerId="ADAL" clId="{8308433D-784B-435A-B50E-2331CEF5E3F6}" dt="2021-08-04T10:43:04.162" v="876" actId="26606"/>
          <ac:spMkLst>
            <pc:docMk/>
            <pc:sldMk cId="2413026746" sldId="262"/>
            <ac:spMk id="3" creationId="{5012164C-EF5C-4EB6-8954-2CDD409C5921}"/>
          </ac:spMkLst>
        </pc:spChg>
        <pc:spChg chg="add mod ord">
          <ac:chgData name="Barbara Lorusso" userId="469cf457-f35d-45b6-9b0d-55d1fa7d1262" providerId="ADAL" clId="{8308433D-784B-435A-B50E-2331CEF5E3F6}" dt="2021-08-04T10:44:53.253" v="892" actId="20577"/>
          <ac:spMkLst>
            <pc:docMk/>
            <pc:sldMk cId="2413026746" sldId="262"/>
            <ac:spMk id="4" creationId="{C333C950-6080-4C66-820B-D1597110F238}"/>
          </ac:spMkLst>
        </pc:spChg>
        <pc:spChg chg="add del mod">
          <ac:chgData name="Barbara Lorusso" userId="469cf457-f35d-45b6-9b0d-55d1fa7d1262" providerId="ADAL" clId="{8308433D-784B-435A-B50E-2331CEF5E3F6}" dt="2021-08-04T10:43:04.162" v="876" actId="26606"/>
          <ac:spMkLst>
            <pc:docMk/>
            <pc:sldMk cId="2413026746" sldId="262"/>
            <ac:spMk id="11" creationId="{BE75CC4C-B885-4700-82C4-7CBDE168AFF9}"/>
          </ac:spMkLst>
        </pc:spChg>
        <pc:spChg chg="add del">
          <ac:chgData name="Barbara Lorusso" userId="469cf457-f35d-45b6-9b0d-55d1fa7d1262" providerId="ADAL" clId="{8308433D-784B-435A-B50E-2331CEF5E3F6}" dt="2021-08-04T10:43:04.146" v="875" actId="26606"/>
          <ac:spMkLst>
            <pc:docMk/>
            <pc:sldMk cId="2413026746" sldId="262"/>
            <ac:spMk id="16" creationId="{DEE2AD96-B495-4E06-9291-B71706F728CB}"/>
          </ac:spMkLst>
        </pc:spChg>
        <pc:spChg chg="add del">
          <ac:chgData name="Barbara Lorusso" userId="469cf457-f35d-45b6-9b0d-55d1fa7d1262" providerId="ADAL" clId="{8308433D-784B-435A-B50E-2331CEF5E3F6}" dt="2021-08-04T10:43:04.146" v="875" actId="26606"/>
          <ac:spMkLst>
            <pc:docMk/>
            <pc:sldMk cId="2413026746" sldId="262"/>
            <ac:spMk id="18" creationId="{53CF6D67-C5A8-4ADD-9E8E-1E38CA1D3166}"/>
          </ac:spMkLst>
        </pc:spChg>
        <pc:spChg chg="add del">
          <ac:chgData name="Barbara Lorusso" userId="469cf457-f35d-45b6-9b0d-55d1fa7d1262" providerId="ADAL" clId="{8308433D-784B-435A-B50E-2331CEF5E3F6}" dt="2021-08-04T10:43:04.146" v="875" actId="26606"/>
          <ac:spMkLst>
            <pc:docMk/>
            <pc:sldMk cId="2413026746" sldId="262"/>
            <ac:spMk id="20" creationId="{86909FA0-B515-4681-B7A8-FA281D133B94}"/>
          </ac:spMkLst>
        </pc:spChg>
        <pc:spChg chg="add del">
          <ac:chgData name="Barbara Lorusso" userId="469cf457-f35d-45b6-9b0d-55d1fa7d1262" providerId="ADAL" clId="{8308433D-784B-435A-B50E-2331CEF5E3F6}" dt="2021-08-04T10:43:04.146" v="875" actId="26606"/>
          <ac:spMkLst>
            <pc:docMk/>
            <pc:sldMk cId="2413026746" sldId="262"/>
            <ac:spMk id="22" creationId="{21C9FE86-FCC3-4A31-AA1C-C882262B7FE7}"/>
          </ac:spMkLst>
        </pc:spChg>
        <pc:spChg chg="add del">
          <ac:chgData name="Barbara Lorusso" userId="469cf457-f35d-45b6-9b0d-55d1fa7d1262" providerId="ADAL" clId="{8308433D-784B-435A-B50E-2331CEF5E3F6}" dt="2021-08-04T10:43:04.146" v="875" actId="26606"/>
          <ac:spMkLst>
            <pc:docMk/>
            <pc:sldMk cId="2413026746" sldId="262"/>
            <ac:spMk id="24" creationId="{7D96243B-ECED-4B71-8E06-AE9A285EAD20}"/>
          </ac:spMkLst>
        </pc:spChg>
        <pc:spChg chg="add del">
          <ac:chgData name="Barbara Lorusso" userId="469cf457-f35d-45b6-9b0d-55d1fa7d1262" providerId="ADAL" clId="{8308433D-784B-435A-B50E-2331CEF5E3F6}" dt="2021-08-04T10:43:04.146" v="875" actId="26606"/>
          <ac:spMkLst>
            <pc:docMk/>
            <pc:sldMk cId="2413026746" sldId="262"/>
            <ac:spMk id="26" creationId="{A09989E4-EFDC-4A90-A633-E0525FB4139E}"/>
          </ac:spMkLst>
        </pc:spChg>
        <pc:spChg chg="add">
          <ac:chgData name="Barbara Lorusso" userId="469cf457-f35d-45b6-9b0d-55d1fa7d1262" providerId="ADAL" clId="{8308433D-784B-435A-B50E-2331CEF5E3F6}" dt="2021-08-04T10:43:04.162" v="876" actId="26606"/>
          <ac:spMkLst>
            <pc:docMk/>
            <pc:sldMk cId="2413026746" sldId="262"/>
            <ac:spMk id="28" creationId="{8D71EDA1-87BF-4D5D-AB79-F346FD19278A}"/>
          </ac:spMkLst>
        </pc:spChg>
        <pc:spChg chg="del">
          <ac:chgData name="Barbara Lorusso" userId="469cf457-f35d-45b6-9b0d-55d1fa7d1262" providerId="ADAL" clId="{8308433D-784B-435A-B50E-2331CEF5E3F6}" dt="2021-08-04T10:42:32.803" v="873" actId="700"/>
          <ac:spMkLst>
            <pc:docMk/>
            <pc:sldMk cId="2413026746" sldId="262"/>
            <ac:spMk id="29" creationId="{B712E947-0734-45F9-9C4F-41114EC3A33E}"/>
          </ac:spMkLst>
        </pc:spChg>
        <pc:spChg chg="add">
          <ac:chgData name="Barbara Lorusso" userId="469cf457-f35d-45b6-9b0d-55d1fa7d1262" providerId="ADAL" clId="{8308433D-784B-435A-B50E-2331CEF5E3F6}" dt="2021-08-04T10:43:04.162" v="876" actId="26606"/>
          <ac:spMkLst>
            <pc:docMk/>
            <pc:sldMk cId="2413026746" sldId="262"/>
            <ac:spMk id="30" creationId="{09588DA8-065E-4F6F-8EFD-43104AB2E0CF}"/>
          </ac:spMkLst>
        </pc:spChg>
        <pc:spChg chg="del">
          <ac:chgData name="Barbara Lorusso" userId="469cf457-f35d-45b6-9b0d-55d1fa7d1262" providerId="ADAL" clId="{8308433D-784B-435A-B50E-2331CEF5E3F6}" dt="2021-08-04T10:42:32.803" v="873" actId="700"/>
          <ac:spMkLst>
            <pc:docMk/>
            <pc:sldMk cId="2413026746" sldId="262"/>
            <ac:spMk id="31" creationId="{4C6B5652-C661-4C58-B937-F0F490F7FCB2}"/>
          </ac:spMkLst>
        </pc:spChg>
        <pc:spChg chg="add">
          <ac:chgData name="Barbara Lorusso" userId="469cf457-f35d-45b6-9b0d-55d1fa7d1262" providerId="ADAL" clId="{8308433D-784B-435A-B50E-2331CEF5E3F6}" dt="2021-08-04T10:43:04.162" v="876" actId="26606"/>
          <ac:spMkLst>
            <pc:docMk/>
            <pc:sldMk cId="2413026746" sldId="262"/>
            <ac:spMk id="32" creationId="{C4285719-470E-454C-AF62-8323075F1F5B}"/>
          </ac:spMkLst>
        </pc:spChg>
        <pc:spChg chg="del">
          <ac:chgData name="Barbara Lorusso" userId="469cf457-f35d-45b6-9b0d-55d1fa7d1262" providerId="ADAL" clId="{8308433D-784B-435A-B50E-2331CEF5E3F6}" dt="2021-08-04T10:42:32.803" v="873" actId="700"/>
          <ac:spMkLst>
            <pc:docMk/>
            <pc:sldMk cId="2413026746" sldId="262"/>
            <ac:spMk id="33" creationId="{0B936867-6407-43FB-9DE6-1B0879D0CB31}"/>
          </ac:spMkLst>
        </pc:spChg>
        <pc:spChg chg="add">
          <ac:chgData name="Barbara Lorusso" userId="469cf457-f35d-45b6-9b0d-55d1fa7d1262" providerId="ADAL" clId="{8308433D-784B-435A-B50E-2331CEF5E3F6}" dt="2021-08-04T10:43:04.162" v="876" actId="26606"/>
          <ac:spMkLst>
            <pc:docMk/>
            <pc:sldMk cId="2413026746" sldId="262"/>
            <ac:spMk id="34" creationId="{CD9FE4EF-C4D8-49A0-B2FF-81D8DB7D8A24}"/>
          </ac:spMkLst>
        </pc:spChg>
        <pc:spChg chg="del">
          <ac:chgData name="Barbara Lorusso" userId="469cf457-f35d-45b6-9b0d-55d1fa7d1262" providerId="ADAL" clId="{8308433D-784B-435A-B50E-2331CEF5E3F6}" dt="2021-08-04T10:42:32.803" v="873" actId="700"/>
          <ac:spMkLst>
            <pc:docMk/>
            <pc:sldMk cId="2413026746" sldId="262"/>
            <ac:spMk id="35" creationId="{ACD0B258-678B-4A8C-894F-848AF24A1922}"/>
          </ac:spMkLst>
        </pc:spChg>
        <pc:spChg chg="add">
          <ac:chgData name="Barbara Lorusso" userId="469cf457-f35d-45b6-9b0d-55d1fa7d1262" providerId="ADAL" clId="{8308433D-784B-435A-B50E-2331CEF5E3F6}" dt="2021-08-04T10:43:04.162" v="876" actId="26606"/>
          <ac:spMkLst>
            <pc:docMk/>
            <pc:sldMk cId="2413026746" sldId="262"/>
            <ac:spMk id="36" creationId="{4300840D-0A0B-4512-BACA-B439D5B9C57C}"/>
          </ac:spMkLst>
        </pc:spChg>
        <pc:spChg chg="del">
          <ac:chgData name="Barbara Lorusso" userId="469cf457-f35d-45b6-9b0d-55d1fa7d1262" providerId="ADAL" clId="{8308433D-784B-435A-B50E-2331CEF5E3F6}" dt="2021-08-04T10:42:32.803" v="873" actId="700"/>
          <ac:spMkLst>
            <pc:docMk/>
            <pc:sldMk cId="2413026746" sldId="262"/>
            <ac:spMk id="37" creationId="{C8D58395-74AF-401A-AF2F-76B6FCF71DFE}"/>
          </ac:spMkLst>
        </pc:spChg>
        <pc:spChg chg="add">
          <ac:chgData name="Barbara Lorusso" userId="469cf457-f35d-45b6-9b0d-55d1fa7d1262" providerId="ADAL" clId="{8308433D-784B-435A-B50E-2331CEF5E3F6}" dt="2021-08-04T10:43:04.162" v="876" actId="26606"/>
          <ac:spMkLst>
            <pc:docMk/>
            <pc:sldMk cId="2413026746" sldId="262"/>
            <ac:spMk id="38" creationId="{D2B78728-A580-49A7-84F9-6EF6F583ADE0}"/>
          </ac:spMkLst>
        </pc:spChg>
        <pc:spChg chg="del">
          <ac:chgData name="Barbara Lorusso" userId="469cf457-f35d-45b6-9b0d-55d1fa7d1262" providerId="ADAL" clId="{8308433D-784B-435A-B50E-2331CEF5E3F6}" dt="2021-08-04T10:42:32.803" v="873" actId="700"/>
          <ac:spMkLst>
            <pc:docMk/>
            <pc:sldMk cId="2413026746" sldId="262"/>
            <ac:spMk id="39" creationId="{2F003F3F-F118-41D2-AA3F-74DB0D1970BB}"/>
          </ac:spMkLst>
        </pc:spChg>
        <pc:spChg chg="add">
          <ac:chgData name="Barbara Lorusso" userId="469cf457-f35d-45b6-9b0d-55d1fa7d1262" providerId="ADAL" clId="{8308433D-784B-435A-B50E-2331CEF5E3F6}" dt="2021-08-04T10:43:04.162" v="876" actId="26606"/>
          <ac:spMkLst>
            <pc:docMk/>
            <pc:sldMk cId="2413026746" sldId="262"/>
            <ac:spMk id="40" creationId="{38FAA1A1-D861-433F-88FA-1E9D6FD31D11}"/>
          </ac:spMkLst>
        </pc:spChg>
      </pc:sldChg>
      <pc:sldChg chg="del delDesignElem">
        <pc:chgData name="Barbara Lorusso" userId="469cf457-f35d-45b6-9b0d-55d1fa7d1262" providerId="ADAL" clId="{8308433D-784B-435A-B50E-2331CEF5E3F6}" dt="2021-08-04T10:45:23.643" v="894" actId="2696"/>
        <pc:sldMkLst>
          <pc:docMk/>
          <pc:sldMk cId="438519913" sldId="263"/>
        </pc:sldMkLst>
      </pc:sldChg>
      <pc:sldChg chg="modSp mod">
        <pc:chgData name="Barbara Lorusso" userId="469cf457-f35d-45b6-9b0d-55d1fa7d1262" providerId="ADAL" clId="{8308433D-784B-435A-B50E-2331CEF5E3F6}" dt="2021-08-04T10:48:20.263" v="1197" actId="113"/>
        <pc:sldMkLst>
          <pc:docMk/>
          <pc:sldMk cId="2908746510" sldId="263"/>
        </pc:sldMkLst>
        <pc:spChg chg="mod">
          <ac:chgData name="Barbara Lorusso" userId="469cf457-f35d-45b6-9b0d-55d1fa7d1262" providerId="ADAL" clId="{8308433D-784B-435A-B50E-2331CEF5E3F6}" dt="2021-08-04T10:46:19.017" v="941" actId="27636"/>
          <ac:spMkLst>
            <pc:docMk/>
            <pc:sldMk cId="2908746510" sldId="263"/>
            <ac:spMk id="2" creationId="{547D5F86-580C-4E65-B610-37A5691CFDC2}"/>
          </ac:spMkLst>
        </pc:spChg>
        <pc:spChg chg="mod">
          <ac:chgData name="Barbara Lorusso" userId="469cf457-f35d-45b6-9b0d-55d1fa7d1262" providerId="ADAL" clId="{8308433D-784B-435A-B50E-2331CEF5E3F6}" dt="2021-08-04T10:48:20.263" v="1197" actId="113"/>
          <ac:spMkLst>
            <pc:docMk/>
            <pc:sldMk cId="2908746510" sldId="263"/>
            <ac:spMk id="4" creationId="{C333C950-6080-4C66-820B-D1597110F238}"/>
          </ac:spMkLst>
        </pc:spChg>
      </pc:sldChg>
      <pc:sldChg chg="addSp delSp modSp add mod setClrOvrMap">
        <pc:chgData name="Barbara Lorusso" userId="469cf457-f35d-45b6-9b0d-55d1fa7d1262" providerId="ADAL" clId="{8308433D-784B-435A-B50E-2331CEF5E3F6}" dt="2021-08-04T10:53:23.932" v="1242" actId="20577"/>
        <pc:sldMkLst>
          <pc:docMk/>
          <pc:sldMk cId="996620129" sldId="264"/>
        </pc:sldMkLst>
        <pc:spChg chg="mod ord">
          <ac:chgData name="Barbara Lorusso" userId="469cf457-f35d-45b6-9b0d-55d1fa7d1262" providerId="ADAL" clId="{8308433D-784B-435A-B50E-2331CEF5E3F6}" dt="2021-08-04T10:53:23.932" v="1242" actId="20577"/>
          <ac:spMkLst>
            <pc:docMk/>
            <pc:sldMk cId="996620129" sldId="264"/>
            <ac:spMk id="2" creationId="{547D5F86-580C-4E65-B610-37A5691CFDC2}"/>
          </ac:spMkLst>
        </pc:spChg>
        <pc:spChg chg="del mod">
          <ac:chgData name="Barbara Lorusso" userId="469cf457-f35d-45b6-9b0d-55d1fa7d1262" providerId="ADAL" clId="{8308433D-784B-435A-B50E-2331CEF5E3F6}" dt="2021-08-04T10:52:29.762" v="1231"/>
          <ac:spMkLst>
            <pc:docMk/>
            <pc:sldMk cId="996620129" sldId="264"/>
            <ac:spMk id="11" creationId="{BE75CC4C-B885-4700-82C4-7CBDE168AFF9}"/>
          </ac:spMkLst>
        </pc:spChg>
        <pc:spChg chg="add del">
          <ac:chgData name="Barbara Lorusso" userId="469cf457-f35d-45b6-9b0d-55d1fa7d1262" providerId="ADAL" clId="{8308433D-784B-435A-B50E-2331CEF5E3F6}" dt="2021-08-04T10:52:46.808" v="1235" actId="26606"/>
          <ac:spMkLst>
            <pc:docMk/>
            <pc:sldMk cId="996620129" sldId="264"/>
            <ac:spMk id="29" creationId="{B712E947-0734-45F9-9C4F-41114EC3A33E}"/>
          </ac:spMkLst>
        </pc:spChg>
        <pc:spChg chg="add del">
          <ac:chgData name="Barbara Lorusso" userId="469cf457-f35d-45b6-9b0d-55d1fa7d1262" providerId="ADAL" clId="{8308433D-784B-435A-B50E-2331CEF5E3F6}" dt="2021-08-04T10:52:46.808" v="1235" actId="26606"/>
          <ac:spMkLst>
            <pc:docMk/>
            <pc:sldMk cId="996620129" sldId="264"/>
            <ac:spMk id="31" creationId="{4C6B5652-C661-4C58-B937-F0F490F7FCB2}"/>
          </ac:spMkLst>
        </pc:spChg>
        <pc:spChg chg="add del">
          <ac:chgData name="Barbara Lorusso" userId="469cf457-f35d-45b6-9b0d-55d1fa7d1262" providerId="ADAL" clId="{8308433D-784B-435A-B50E-2331CEF5E3F6}" dt="2021-08-04T10:52:46.808" v="1235" actId="26606"/>
          <ac:spMkLst>
            <pc:docMk/>
            <pc:sldMk cId="996620129" sldId="264"/>
            <ac:spMk id="33" creationId="{0B936867-6407-43FB-9DE6-1B0879D0CB31}"/>
          </ac:spMkLst>
        </pc:spChg>
        <pc:spChg chg="add del">
          <ac:chgData name="Barbara Lorusso" userId="469cf457-f35d-45b6-9b0d-55d1fa7d1262" providerId="ADAL" clId="{8308433D-784B-435A-B50E-2331CEF5E3F6}" dt="2021-08-04T10:52:46.808" v="1235" actId="26606"/>
          <ac:spMkLst>
            <pc:docMk/>
            <pc:sldMk cId="996620129" sldId="264"/>
            <ac:spMk id="35" creationId="{ACD0B258-678B-4A8C-894F-848AF24A1922}"/>
          </ac:spMkLst>
        </pc:spChg>
        <pc:spChg chg="add del">
          <ac:chgData name="Barbara Lorusso" userId="469cf457-f35d-45b6-9b0d-55d1fa7d1262" providerId="ADAL" clId="{8308433D-784B-435A-B50E-2331CEF5E3F6}" dt="2021-08-04T10:52:46.808" v="1235" actId="26606"/>
          <ac:spMkLst>
            <pc:docMk/>
            <pc:sldMk cId="996620129" sldId="264"/>
            <ac:spMk id="37" creationId="{C8D58395-74AF-401A-AF2F-76B6FCF71DFE}"/>
          </ac:spMkLst>
        </pc:spChg>
        <pc:spChg chg="add del">
          <ac:chgData name="Barbara Lorusso" userId="469cf457-f35d-45b6-9b0d-55d1fa7d1262" providerId="ADAL" clId="{8308433D-784B-435A-B50E-2331CEF5E3F6}" dt="2021-08-04T10:52:46.808" v="1235" actId="26606"/>
          <ac:spMkLst>
            <pc:docMk/>
            <pc:sldMk cId="996620129" sldId="264"/>
            <ac:spMk id="39" creationId="{2F003F3F-F118-41D2-AA3F-74DB0D1970BB}"/>
          </ac:spMkLst>
        </pc:spChg>
        <pc:spChg chg="add del">
          <ac:chgData name="Barbara Lorusso" userId="469cf457-f35d-45b6-9b0d-55d1fa7d1262" providerId="ADAL" clId="{8308433D-784B-435A-B50E-2331CEF5E3F6}" dt="2021-08-04T10:52:46.808" v="1234" actId="26606"/>
          <ac:spMkLst>
            <pc:docMk/>
            <pc:sldMk cId="996620129" sldId="264"/>
            <ac:spMk id="44" creationId="{0DE6A193-4755-479A-BC6F-A7EBCA73BE1A}"/>
          </ac:spMkLst>
        </pc:spChg>
        <pc:spChg chg="add del">
          <ac:chgData name="Barbara Lorusso" userId="469cf457-f35d-45b6-9b0d-55d1fa7d1262" providerId="ADAL" clId="{8308433D-784B-435A-B50E-2331CEF5E3F6}" dt="2021-08-04T10:52:46.808" v="1234" actId="26606"/>
          <ac:spMkLst>
            <pc:docMk/>
            <pc:sldMk cId="996620129" sldId="264"/>
            <ac:spMk id="46" creationId="{AB8B8498-A488-40AF-99EB-F622ED9AD6B8}"/>
          </ac:spMkLst>
        </pc:spChg>
        <pc:spChg chg="add del">
          <ac:chgData name="Barbara Lorusso" userId="469cf457-f35d-45b6-9b0d-55d1fa7d1262" providerId="ADAL" clId="{8308433D-784B-435A-B50E-2331CEF5E3F6}" dt="2021-08-04T10:52:46.808" v="1234" actId="26606"/>
          <ac:spMkLst>
            <pc:docMk/>
            <pc:sldMk cId="996620129" sldId="264"/>
            <ac:spMk id="48" creationId="{2F033D07-FE42-4E5C-A00A-FFE1D42C0FFD}"/>
          </ac:spMkLst>
        </pc:spChg>
        <pc:spChg chg="add">
          <ac:chgData name="Barbara Lorusso" userId="469cf457-f35d-45b6-9b0d-55d1fa7d1262" providerId="ADAL" clId="{8308433D-784B-435A-B50E-2331CEF5E3F6}" dt="2021-08-04T10:52:46.808" v="1235" actId="26606"/>
          <ac:spMkLst>
            <pc:docMk/>
            <pc:sldMk cId="996620129" sldId="264"/>
            <ac:spMk id="50" creationId="{17A36730-4CB0-4F61-AD11-A44C9765833F}"/>
          </ac:spMkLst>
        </pc:spChg>
        <pc:spChg chg="add">
          <ac:chgData name="Barbara Lorusso" userId="469cf457-f35d-45b6-9b0d-55d1fa7d1262" providerId="ADAL" clId="{8308433D-784B-435A-B50E-2331CEF5E3F6}" dt="2021-08-04T10:52:46.808" v="1235" actId="26606"/>
          <ac:spMkLst>
            <pc:docMk/>
            <pc:sldMk cId="996620129" sldId="264"/>
            <ac:spMk id="51" creationId="{A4E37431-20F0-4DD6-84A9-ED2B644943A2}"/>
          </ac:spMkLst>
        </pc:spChg>
        <pc:spChg chg="add">
          <ac:chgData name="Barbara Lorusso" userId="469cf457-f35d-45b6-9b0d-55d1fa7d1262" providerId="ADAL" clId="{8308433D-784B-435A-B50E-2331CEF5E3F6}" dt="2021-08-04T10:52:46.808" v="1235" actId="26606"/>
          <ac:spMkLst>
            <pc:docMk/>
            <pc:sldMk cId="996620129" sldId="264"/>
            <ac:spMk id="52" creationId="{C69C79E1-F916-4929-A4F3-DE763D4BFA57}"/>
          </ac:spMkLst>
        </pc:spChg>
        <pc:spChg chg="add">
          <ac:chgData name="Barbara Lorusso" userId="469cf457-f35d-45b6-9b0d-55d1fa7d1262" providerId="ADAL" clId="{8308433D-784B-435A-B50E-2331CEF5E3F6}" dt="2021-08-04T10:52:46.808" v="1235" actId="26606"/>
          <ac:spMkLst>
            <pc:docMk/>
            <pc:sldMk cId="996620129" sldId="264"/>
            <ac:spMk id="53" creationId="{0AE98B72-66C6-4AB4-AF0D-BA830DE86393}"/>
          </ac:spMkLst>
        </pc:spChg>
        <pc:spChg chg="add">
          <ac:chgData name="Barbara Lorusso" userId="469cf457-f35d-45b6-9b0d-55d1fa7d1262" providerId="ADAL" clId="{8308433D-784B-435A-B50E-2331CEF5E3F6}" dt="2021-08-04T10:52:46.808" v="1235" actId="26606"/>
          <ac:spMkLst>
            <pc:docMk/>
            <pc:sldMk cId="996620129" sldId="264"/>
            <ac:spMk id="54" creationId="{767334AB-16BD-4EC7-8C6B-4B5171600933}"/>
          </ac:spMkLst>
        </pc:spChg>
        <pc:spChg chg="add">
          <ac:chgData name="Barbara Lorusso" userId="469cf457-f35d-45b6-9b0d-55d1fa7d1262" providerId="ADAL" clId="{8308433D-784B-435A-B50E-2331CEF5E3F6}" dt="2021-08-04T10:52:46.808" v="1235" actId="26606"/>
          <ac:spMkLst>
            <pc:docMk/>
            <pc:sldMk cId="996620129" sldId="264"/>
            <ac:spMk id="55" creationId="{407EAFC6-733F-403D-BB4D-05A3A28742F1}"/>
          </ac:spMkLst>
        </pc:spChg>
        <pc:picChg chg="add mod">
          <ac:chgData name="Barbara Lorusso" userId="469cf457-f35d-45b6-9b0d-55d1fa7d1262" providerId="ADAL" clId="{8308433D-784B-435A-B50E-2331CEF5E3F6}" dt="2021-08-04T10:52:46.808" v="1235" actId="26606"/>
          <ac:picMkLst>
            <pc:docMk/>
            <pc:sldMk cId="996620129" sldId="264"/>
            <ac:picMk id="3" creationId="{86013690-A2C4-4AE5-8CB2-DF6696B74B6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6F64-0AD7-48E7-B96A-A517D1FF87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F30A4C-C47B-4200-9007-524128EE3F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861CE8-87CB-40A3-BB33-19D6A536131D}"/>
              </a:ext>
            </a:extLst>
          </p:cNvPr>
          <p:cNvSpPr>
            <a:spLocks noGrp="1"/>
          </p:cNvSpPr>
          <p:nvPr>
            <p:ph type="dt" sz="half" idx="10"/>
          </p:nvPr>
        </p:nvSpPr>
        <p:spPr/>
        <p:txBody>
          <a:bodyPr/>
          <a:lstStyle/>
          <a:p>
            <a:fld id="{275610EE-07E4-4675-B528-FEDAE02178BA}" type="datetimeFigureOut">
              <a:rPr lang="en-US" smtClean="0"/>
              <a:t>9/6/2021</a:t>
            </a:fld>
            <a:endParaRPr lang="en-US"/>
          </a:p>
        </p:txBody>
      </p:sp>
      <p:sp>
        <p:nvSpPr>
          <p:cNvPr id="5" name="Footer Placeholder 4">
            <a:extLst>
              <a:ext uri="{FF2B5EF4-FFF2-40B4-BE49-F238E27FC236}">
                <a16:creationId xmlns:a16="http://schemas.microsoft.com/office/drawing/2014/main" id="{71BADEBA-7ABE-4088-BB15-03EA0DC64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BEF21-C31C-4570-9C08-2BC52168E55F}"/>
              </a:ext>
            </a:extLst>
          </p:cNvPr>
          <p:cNvSpPr>
            <a:spLocks noGrp="1"/>
          </p:cNvSpPr>
          <p:nvPr>
            <p:ph type="sldNum" sz="quarter" idx="12"/>
          </p:nvPr>
        </p:nvSpPr>
        <p:spPr/>
        <p:txBody>
          <a:bodyPr/>
          <a:lstStyle/>
          <a:p>
            <a:fld id="{23A1F70E-F2F8-452C-BEDD-2105027599AF}" type="slidenum">
              <a:rPr lang="en-US" smtClean="0"/>
              <a:t>‹#›</a:t>
            </a:fld>
            <a:endParaRPr lang="en-US"/>
          </a:p>
        </p:txBody>
      </p:sp>
    </p:spTree>
    <p:extLst>
      <p:ext uri="{BB962C8B-B14F-4D97-AF65-F5344CB8AC3E}">
        <p14:creationId xmlns:p14="http://schemas.microsoft.com/office/powerpoint/2010/main" val="230023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EDD6-F8B8-4223-B225-314FA9E1B1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A71371-659E-4668-9C2A-8964D3A0AC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E0C9-F764-44DF-B2B8-FCFF91F8431A}"/>
              </a:ext>
            </a:extLst>
          </p:cNvPr>
          <p:cNvSpPr>
            <a:spLocks noGrp="1"/>
          </p:cNvSpPr>
          <p:nvPr>
            <p:ph type="dt" sz="half" idx="10"/>
          </p:nvPr>
        </p:nvSpPr>
        <p:spPr/>
        <p:txBody>
          <a:bodyPr/>
          <a:lstStyle/>
          <a:p>
            <a:fld id="{275610EE-07E4-4675-B528-FEDAE02178BA}" type="datetimeFigureOut">
              <a:rPr lang="en-US" smtClean="0"/>
              <a:t>9/6/2021</a:t>
            </a:fld>
            <a:endParaRPr lang="en-US"/>
          </a:p>
        </p:txBody>
      </p:sp>
      <p:sp>
        <p:nvSpPr>
          <p:cNvPr id="5" name="Footer Placeholder 4">
            <a:extLst>
              <a:ext uri="{FF2B5EF4-FFF2-40B4-BE49-F238E27FC236}">
                <a16:creationId xmlns:a16="http://schemas.microsoft.com/office/drawing/2014/main" id="{41645FF0-B064-4B0F-83AA-9E3070F7F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8C484-4266-43DB-914E-E945887C83C0}"/>
              </a:ext>
            </a:extLst>
          </p:cNvPr>
          <p:cNvSpPr>
            <a:spLocks noGrp="1"/>
          </p:cNvSpPr>
          <p:nvPr>
            <p:ph type="sldNum" sz="quarter" idx="12"/>
          </p:nvPr>
        </p:nvSpPr>
        <p:spPr/>
        <p:txBody>
          <a:bodyPr/>
          <a:lstStyle/>
          <a:p>
            <a:fld id="{23A1F70E-F2F8-452C-BEDD-2105027599AF}" type="slidenum">
              <a:rPr lang="en-US" smtClean="0"/>
              <a:t>‹#›</a:t>
            </a:fld>
            <a:endParaRPr lang="en-US"/>
          </a:p>
        </p:txBody>
      </p:sp>
    </p:spTree>
    <p:extLst>
      <p:ext uri="{BB962C8B-B14F-4D97-AF65-F5344CB8AC3E}">
        <p14:creationId xmlns:p14="http://schemas.microsoft.com/office/powerpoint/2010/main" val="297892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B43B6E-D0B5-42FD-A195-07350369CD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956E5E-C6A1-4E26-8938-A040A4087F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27C3C-BEFE-4411-B8A1-FBAC31D9CE4C}"/>
              </a:ext>
            </a:extLst>
          </p:cNvPr>
          <p:cNvSpPr>
            <a:spLocks noGrp="1"/>
          </p:cNvSpPr>
          <p:nvPr>
            <p:ph type="dt" sz="half" idx="10"/>
          </p:nvPr>
        </p:nvSpPr>
        <p:spPr/>
        <p:txBody>
          <a:bodyPr/>
          <a:lstStyle/>
          <a:p>
            <a:fld id="{275610EE-07E4-4675-B528-FEDAE02178BA}" type="datetimeFigureOut">
              <a:rPr lang="en-US" smtClean="0"/>
              <a:t>9/6/2021</a:t>
            </a:fld>
            <a:endParaRPr lang="en-US"/>
          </a:p>
        </p:txBody>
      </p:sp>
      <p:sp>
        <p:nvSpPr>
          <p:cNvPr id="5" name="Footer Placeholder 4">
            <a:extLst>
              <a:ext uri="{FF2B5EF4-FFF2-40B4-BE49-F238E27FC236}">
                <a16:creationId xmlns:a16="http://schemas.microsoft.com/office/drawing/2014/main" id="{7DD78F27-F5D6-419B-855A-3642A81A7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BF9FF-60A8-4CEE-932A-BBD0D9D1BED8}"/>
              </a:ext>
            </a:extLst>
          </p:cNvPr>
          <p:cNvSpPr>
            <a:spLocks noGrp="1"/>
          </p:cNvSpPr>
          <p:nvPr>
            <p:ph type="sldNum" sz="quarter" idx="12"/>
          </p:nvPr>
        </p:nvSpPr>
        <p:spPr/>
        <p:txBody>
          <a:bodyPr/>
          <a:lstStyle/>
          <a:p>
            <a:fld id="{23A1F70E-F2F8-452C-BEDD-2105027599AF}" type="slidenum">
              <a:rPr lang="en-US" smtClean="0"/>
              <a:t>‹#›</a:t>
            </a:fld>
            <a:endParaRPr lang="en-US"/>
          </a:p>
        </p:txBody>
      </p:sp>
    </p:spTree>
    <p:extLst>
      <p:ext uri="{BB962C8B-B14F-4D97-AF65-F5344CB8AC3E}">
        <p14:creationId xmlns:p14="http://schemas.microsoft.com/office/powerpoint/2010/main" val="48969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1AA5F-0A30-4708-95EB-F532B91917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72AED-688A-4A88-9C0E-F860284369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91DB3-CB47-4247-92F8-54216CF1A946}"/>
              </a:ext>
            </a:extLst>
          </p:cNvPr>
          <p:cNvSpPr>
            <a:spLocks noGrp="1"/>
          </p:cNvSpPr>
          <p:nvPr>
            <p:ph type="dt" sz="half" idx="10"/>
          </p:nvPr>
        </p:nvSpPr>
        <p:spPr/>
        <p:txBody>
          <a:bodyPr/>
          <a:lstStyle/>
          <a:p>
            <a:fld id="{275610EE-07E4-4675-B528-FEDAE02178BA}" type="datetimeFigureOut">
              <a:rPr lang="en-US" smtClean="0"/>
              <a:t>9/6/2021</a:t>
            </a:fld>
            <a:endParaRPr lang="en-US"/>
          </a:p>
        </p:txBody>
      </p:sp>
      <p:sp>
        <p:nvSpPr>
          <p:cNvPr id="5" name="Footer Placeholder 4">
            <a:extLst>
              <a:ext uri="{FF2B5EF4-FFF2-40B4-BE49-F238E27FC236}">
                <a16:creationId xmlns:a16="http://schemas.microsoft.com/office/drawing/2014/main" id="{91A26C27-B0B6-4751-8A97-CC839D328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73E38-47DD-4544-92B7-D7D51C9F2A49}"/>
              </a:ext>
            </a:extLst>
          </p:cNvPr>
          <p:cNvSpPr>
            <a:spLocks noGrp="1"/>
          </p:cNvSpPr>
          <p:nvPr>
            <p:ph type="sldNum" sz="quarter" idx="12"/>
          </p:nvPr>
        </p:nvSpPr>
        <p:spPr/>
        <p:txBody>
          <a:bodyPr/>
          <a:lstStyle/>
          <a:p>
            <a:fld id="{23A1F70E-F2F8-452C-BEDD-2105027599AF}" type="slidenum">
              <a:rPr lang="en-US" smtClean="0"/>
              <a:t>‹#›</a:t>
            </a:fld>
            <a:endParaRPr lang="en-US"/>
          </a:p>
        </p:txBody>
      </p:sp>
    </p:spTree>
    <p:extLst>
      <p:ext uri="{BB962C8B-B14F-4D97-AF65-F5344CB8AC3E}">
        <p14:creationId xmlns:p14="http://schemas.microsoft.com/office/powerpoint/2010/main" val="173446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2B32-2B92-48F7-AAD1-588B2CC1BB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23B9C7-A53E-4B09-BB38-2498A70382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55F5DE-CBE3-4AAC-A339-9CD2AD90084C}"/>
              </a:ext>
            </a:extLst>
          </p:cNvPr>
          <p:cNvSpPr>
            <a:spLocks noGrp="1"/>
          </p:cNvSpPr>
          <p:nvPr>
            <p:ph type="dt" sz="half" idx="10"/>
          </p:nvPr>
        </p:nvSpPr>
        <p:spPr/>
        <p:txBody>
          <a:bodyPr/>
          <a:lstStyle/>
          <a:p>
            <a:fld id="{275610EE-07E4-4675-B528-FEDAE02178BA}" type="datetimeFigureOut">
              <a:rPr lang="en-US" smtClean="0"/>
              <a:t>9/6/2021</a:t>
            </a:fld>
            <a:endParaRPr lang="en-US"/>
          </a:p>
        </p:txBody>
      </p:sp>
      <p:sp>
        <p:nvSpPr>
          <p:cNvPr id="5" name="Footer Placeholder 4">
            <a:extLst>
              <a:ext uri="{FF2B5EF4-FFF2-40B4-BE49-F238E27FC236}">
                <a16:creationId xmlns:a16="http://schemas.microsoft.com/office/drawing/2014/main" id="{4DA80855-671D-4052-9125-8C4751F36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1FEF4-5B24-4289-A4EA-D9058AD2BCC6}"/>
              </a:ext>
            </a:extLst>
          </p:cNvPr>
          <p:cNvSpPr>
            <a:spLocks noGrp="1"/>
          </p:cNvSpPr>
          <p:nvPr>
            <p:ph type="sldNum" sz="quarter" idx="12"/>
          </p:nvPr>
        </p:nvSpPr>
        <p:spPr/>
        <p:txBody>
          <a:bodyPr/>
          <a:lstStyle/>
          <a:p>
            <a:fld id="{23A1F70E-F2F8-452C-BEDD-2105027599AF}" type="slidenum">
              <a:rPr lang="en-US" smtClean="0"/>
              <a:t>‹#›</a:t>
            </a:fld>
            <a:endParaRPr lang="en-US"/>
          </a:p>
        </p:txBody>
      </p:sp>
    </p:spTree>
    <p:extLst>
      <p:ext uri="{BB962C8B-B14F-4D97-AF65-F5344CB8AC3E}">
        <p14:creationId xmlns:p14="http://schemas.microsoft.com/office/powerpoint/2010/main" val="148620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FA9C-5481-445C-A1DB-B8286E15D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958EC-FAF7-416D-93BE-5529FD425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6FE6A0-F712-439C-ADAA-7296DB74BE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11CE18-9B67-4618-B4AA-7DD6D2B67E20}"/>
              </a:ext>
            </a:extLst>
          </p:cNvPr>
          <p:cNvSpPr>
            <a:spLocks noGrp="1"/>
          </p:cNvSpPr>
          <p:nvPr>
            <p:ph type="dt" sz="half" idx="10"/>
          </p:nvPr>
        </p:nvSpPr>
        <p:spPr/>
        <p:txBody>
          <a:bodyPr/>
          <a:lstStyle/>
          <a:p>
            <a:fld id="{275610EE-07E4-4675-B528-FEDAE02178BA}" type="datetimeFigureOut">
              <a:rPr lang="en-US" smtClean="0"/>
              <a:t>9/6/2021</a:t>
            </a:fld>
            <a:endParaRPr lang="en-US"/>
          </a:p>
        </p:txBody>
      </p:sp>
      <p:sp>
        <p:nvSpPr>
          <p:cNvPr id="6" name="Footer Placeholder 5">
            <a:extLst>
              <a:ext uri="{FF2B5EF4-FFF2-40B4-BE49-F238E27FC236}">
                <a16:creationId xmlns:a16="http://schemas.microsoft.com/office/drawing/2014/main" id="{01BC2102-5CF7-4670-A0C7-69F3B63A5A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D82C6-26B8-4D4A-A3CB-6CC70B510C10}"/>
              </a:ext>
            </a:extLst>
          </p:cNvPr>
          <p:cNvSpPr>
            <a:spLocks noGrp="1"/>
          </p:cNvSpPr>
          <p:nvPr>
            <p:ph type="sldNum" sz="quarter" idx="12"/>
          </p:nvPr>
        </p:nvSpPr>
        <p:spPr/>
        <p:txBody>
          <a:bodyPr/>
          <a:lstStyle/>
          <a:p>
            <a:fld id="{23A1F70E-F2F8-452C-BEDD-2105027599AF}" type="slidenum">
              <a:rPr lang="en-US" smtClean="0"/>
              <a:t>‹#›</a:t>
            </a:fld>
            <a:endParaRPr lang="en-US"/>
          </a:p>
        </p:txBody>
      </p:sp>
    </p:spTree>
    <p:extLst>
      <p:ext uri="{BB962C8B-B14F-4D97-AF65-F5344CB8AC3E}">
        <p14:creationId xmlns:p14="http://schemas.microsoft.com/office/powerpoint/2010/main" val="378916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39E2-3867-4FB2-9510-4CD30E66EA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5213E4-A8E7-40DB-A865-15753466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088352-208D-4E89-B095-20B5DFE81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43E-4927-41F8-9C4F-D3FD284723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BBE2B3-01CB-4DC6-B42A-2CC1B116C6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210A3-54F6-4A4A-9C7C-B596610C464F}"/>
              </a:ext>
            </a:extLst>
          </p:cNvPr>
          <p:cNvSpPr>
            <a:spLocks noGrp="1"/>
          </p:cNvSpPr>
          <p:nvPr>
            <p:ph type="dt" sz="half" idx="10"/>
          </p:nvPr>
        </p:nvSpPr>
        <p:spPr/>
        <p:txBody>
          <a:bodyPr/>
          <a:lstStyle/>
          <a:p>
            <a:fld id="{275610EE-07E4-4675-B528-FEDAE02178BA}" type="datetimeFigureOut">
              <a:rPr lang="en-US" smtClean="0"/>
              <a:t>9/6/2021</a:t>
            </a:fld>
            <a:endParaRPr lang="en-US"/>
          </a:p>
        </p:txBody>
      </p:sp>
      <p:sp>
        <p:nvSpPr>
          <p:cNvPr id="8" name="Footer Placeholder 7">
            <a:extLst>
              <a:ext uri="{FF2B5EF4-FFF2-40B4-BE49-F238E27FC236}">
                <a16:creationId xmlns:a16="http://schemas.microsoft.com/office/drawing/2014/main" id="{DC78ECB5-5244-48A5-A23F-3B7DC41703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E23ABB-D5DC-41D8-90C2-8D67F4482E82}"/>
              </a:ext>
            </a:extLst>
          </p:cNvPr>
          <p:cNvSpPr>
            <a:spLocks noGrp="1"/>
          </p:cNvSpPr>
          <p:nvPr>
            <p:ph type="sldNum" sz="quarter" idx="12"/>
          </p:nvPr>
        </p:nvSpPr>
        <p:spPr/>
        <p:txBody>
          <a:bodyPr/>
          <a:lstStyle/>
          <a:p>
            <a:fld id="{23A1F70E-F2F8-452C-BEDD-2105027599AF}" type="slidenum">
              <a:rPr lang="en-US" smtClean="0"/>
              <a:t>‹#›</a:t>
            </a:fld>
            <a:endParaRPr lang="en-US"/>
          </a:p>
        </p:txBody>
      </p:sp>
    </p:spTree>
    <p:extLst>
      <p:ext uri="{BB962C8B-B14F-4D97-AF65-F5344CB8AC3E}">
        <p14:creationId xmlns:p14="http://schemas.microsoft.com/office/powerpoint/2010/main" val="307646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FC6C-4B35-4694-A6C7-F8C1B5E7E3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1C88C3-BD8C-4651-80F6-F0F37C994BD6}"/>
              </a:ext>
            </a:extLst>
          </p:cNvPr>
          <p:cNvSpPr>
            <a:spLocks noGrp="1"/>
          </p:cNvSpPr>
          <p:nvPr>
            <p:ph type="dt" sz="half" idx="10"/>
          </p:nvPr>
        </p:nvSpPr>
        <p:spPr/>
        <p:txBody>
          <a:bodyPr/>
          <a:lstStyle/>
          <a:p>
            <a:fld id="{275610EE-07E4-4675-B528-FEDAE02178BA}" type="datetimeFigureOut">
              <a:rPr lang="en-US" smtClean="0"/>
              <a:t>9/6/2021</a:t>
            </a:fld>
            <a:endParaRPr lang="en-US"/>
          </a:p>
        </p:txBody>
      </p:sp>
      <p:sp>
        <p:nvSpPr>
          <p:cNvPr id="4" name="Footer Placeholder 3">
            <a:extLst>
              <a:ext uri="{FF2B5EF4-FFF2-40B4-BE49-F238E27FC236}">
                <a16:creationId xmlns:a16="http://schemas.microsoft.com/office/drawing/2014/main" id="{69C2B47A-4CCB-4183-8D9A-B88B554E6B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9956E2-D73A-451C-8F01-2D3987F00B87}"/>
              </a:ext>
            </a:extLst>
          </p:cNvPr>
          <p:cNvSpPr>
            <a:spLocks noGrp="1"/>
          </p:cNvSpPr>
          <p:nvPr>
            <p:ph type="sldNum" sz="quarter" idx="12"/>
          </p:nvPr>
        </p:nvSpPr>
        <p:spPr/>
        <p:txBody>
          <a:bodyPr/>
          <a:lstStyle/>
          <a:p>
            <a:fld id="{23A1F70E-F2F8-452C-BEDD-2105027599AF}" type="slidenum">
              <a:rPr lang="en-US" smtClean="0"/>
              <a:t>‹#›</a:t>
            </a:fld>
            <a:endParaRPr lang="en-US"/>
          </a:p>
        </p:txBody>
      </p:sp>
    </p:spTree>
    <p:extLst>
      <p:ext uri="{BB962C8B-B14F-4D97-AF65-F5344CB8AC3E}">
        <p14:creationId xmlns:p14="http://schemas.microsoft.com/office/powerpoint/2010/main" val="863264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D5C1AE-7783-4046-B5AA-961177394BDD}"/>
              </a:ext>
            </a:extLst>
          </p:cNvPr>
          <p:cNvSpPr>
            <a:spLocks noGrp="1"/>
          </p:cNvSpPr>
          <p:nvPr>
            <p:ph type="dt" sz="half" idx="10"/>
          </p:nvPr>
        </p:nvSpPr>
        <p:spPr/>
        <p:txBody>
          <a:bodyPr/>
          <a:lstStyle/>
          <a:p>
            <a:fld id="{275610EE-07E4-4675-B528-FEDAE02178BA}" type="datetimeFigureOut">
              <a:rPr lang="en-US" smtClean="0"/>
              <a:t>9/6/2021</a:t>
            </a:fld>
            <a:endParaRPr lang="en-US"/>
          </a:p>
        </p:txBody>
      </p:sp>
      <p:sp>
        <p:nvSpPr>
          <p:cNvPr id="3" name="Footer Placeholder 2">
            <a:extLst>
              <a:ext uri="{FF2B5EF4-FFF2-40B4-BE49-F238E27FC236}">
                <a16:creationId xmlns:a16="http://schemas.microsoft.com/office/drawing/2014/main" id="{4661863B-2D99-46D1-A672-661ECD1AA7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4E3136-16DF-4FB0-8564-3F83EAFB3DA8}"/>
              </a:ext>
            </a:extLst>
          </p:cNvPr>
          <p:cNvSpPr>
            <a:spLocks noGrp="1"/>
          </p:cNvSpPr>
          <p:nvPr>
            <p:ph type="sldNum" sz="quarter" idx="12"/>
          </p:nvPr>
        </p:nvSpPr>
        <p:spPr/>
        <p:txBody>
          <a:bodyPr/>
          <a:lstStyle/>
          <a:p>
            <a:fld id="{23A1F70E-F2F8-452C-BEDD-2105027599AF}" type="slidenum">
              <a:rPr lang="en-US" smtClean="0"/>
              <a:t>‹#›</a:t>
            </a:fld>
            <a:endParaRPr lang="en-US"/>
          </a:p>
        </p:txBody>
      </p:sp>
    </p:spTree>
    <p:extLst>
      <p:ext uri="{BB962C8B-B14F-4D97-AF65-F5344CB8AC3E}">
        <p14:creationId xmlns:p14="http://schemas.microsoft.com/office/powerpoint/2010/main" val="267242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0B5E-6EEA-4E67-A7D3-38437AB57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FD53DA-D14E-4CA6-B468-98F4FFF696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132C40-46E8-4776-86B6-EF088A673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B40D0-6FE6-4DA9-B26C-3DF4E2A377AF}"/>
              </a:ext>
            </a:extLst>
          </p:cNvPr>
          <p:cNvSpPr>
            <a:spLocks noGrp="1"/>
          </p:cNvSpPr>
          <p:nvPr>
            <p:ph type="dt" sz="half" idx="10"/>
          </p:nvPr>
        </p:nvSpPr>
        <p:spPr/>
        <p:txBody>
          <a:bodyPr/>
          <a:lstStyle/>
          <a:p>
            <a:fld id="{275610EE-07E4-4675-B528-FEDAE02178BA}" type="datetimeFigureOut">
              <a:rPr lang="en-US" smtClean="0"/>
              <a:t>9/6/2021</a:t>
            </a:fld>
            <a:endParaRPr lang="en-US"/>
          </a:p>
        </p:txBody>
      </p:sp>
      <p:sp>
        <p:nvSpPr>
          <p:cNvPr id="6" name="Footer Placeholder 5">
            <a:extLst>
              <a:ext uri="{FF2B5EF4-FFF2-40B4-BE49-F238E27FC236}">
                <a16:creationId xmlns:a16="http://schemas.microsoft.com/office/drawing/2014/main" id="{3A7A25A5-7423-4C62-A1F5-2EB0170D6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A6A035-E059-4285-9712-F0DE016F241F}"/>
              </a:ext>
            </a:extLst>
          </p:cNvPr>
          <p:cNvSpPr>
            <a:spLocks noGrp="1"/>
          </p:cNvSpPr>
          <p:nvPr>
            <p:ph type="sldNum" sz="quarter" idx="12"/>
          </p:nvPr>
        </p:nvSpPr>
        <p:spPr/>
        <p:txBody>
          <a:bodyPr/>
          <a:lstStyle/>
          <a:p>
            <a:fld id="{23A1F70E-F2F8-452C-BEDD-2105027599AF}" type="slidenum">
              <a:rPr lang="en-US" smtClean="0"/>
              <a:t>‹#›</a:t>
            </a:fld>
            <a:endParaRPr lang="en-US"/>
          </a:p>
        </p:txBody>
      </p:sp>
    </p:spTree>
    <p:extLst>
      <p:ext uri="{BB962C8B-B14F-4D97-AF65-F5344CB8AC3E}">
        <p14:creationId xmlns:p14="http://schemas.microsoft.com/office/powerpoint/2010/main" val="204368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086B-8BCF-47DA-B5B9-26F5CB0EC8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11F9CA-D442-4E4B-A57A-ACED3AF49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8A6BB8-A8ED-4F14-9B1D-976D4A511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985145-4085-4CE6-9D86-81FACB9C0FB0}"/>
              </a:ext>
            </a:extLst>
          </p:cNvPr>
          <p:cNvSpPr>
            <a:spLocks noGrp="1"/>
          </p:cNvSpPr>
          <p:nvPr>
            <p:ph type="dt" sz="half" idx="10"/>
          </p:nvPr>
        </p:nvSpPr>
        <p:spPr/>
        <p:txBody>
          <a:bodyPr/>
          <a:lstStyle/>
          <a:p>
            <a:fld id="{275610EE-07E4-4675-B528-FEDAE02178BA}" type="datetimeFigureOut">
              <a:rPr lang="en-US" smtClean="0"/>
              <a:t>9/6/2021</a:t>
            </a:fld>
            <a:endParaRPr lang="en-US"/>
          </a:p>
        </p:txBody>
      </p:sp>
      <p:sp>
        <p:nvSpPr>
          <p:cNvPr id="6" name="Footer Placeholder 5">
            <a:extLst>
              <a:ext uri="{FF2B5EF4-FFF2-40B4-BE49-F238E27FC236}">
                <a16:creationId xmlns:a16="http://schemas.microsoft.com/office/drawing/2014/main" id="{30ECC12F-2EE7-4AA5-8451-5B7F5FB9C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79D9C-5043-4619-9B03-622FB4FD16E3}"/>
              </a:ext>
            </a:extLst>
          </p:cNvPr>
          <p:cNvSpPr>
            <a:spLocks noGrp="1"/>
          </p:cNvSpPr>
          <p:nvPr>
            <p:ph type="sldNum" sz="quarter" idx="12"/>
          </p:nvPr>
        </p:nvSpPr>
        <p:spPr/>
        <p:txBody>
          <a:bodyPr/>
          <a:lstStyle/>
          <a:p>
            <a:fld id="{23A1F70E-F2F8-452C-BEDD-2105027599AF}" type="slidenum">
              <a:rPr lang="en-US" smtClean="0"/>
              <a:t>‹#›</a:t>
            </a:fld>
            <a:endParaRPr lang="en-US"/>
          </a:p>
        </p:txBody>
      </p:sp>
    </p:spTree>
    <p:extLst>
      <p:ext uri="{BB962C8B-B14F-4D97-AF65-F5344CB8AC3E}">
        <p14:creationId xmlns:p14="http://schemas.microsoft.com/office/powerpoint/2010/main" val="22284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EE8A65-4D14-464F-BFAA-6A36DC5F5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C9C6C1-494F-4490-839B-74B6A025AD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28D73-3A06-4741-A2AB-AE7480193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610EE-07E4-4675-B528-FEDAE02178BA}" type="datetimeFigureOut">
              <a:rPr lang="en-US" smtClean="0"/>
              <a:t>9/6/2021</a:t>
            </a:fld>
            <a:endParaRPr lang="en-US"/>
          </a:p>
        </p:txBody>
      </p:sp>
      <p:sp>
        <p:nvSpPr>
          <p:cNvPr id="5" name="Footer Placeholder 4">
            <a:extLst>
              <a:ext uri="{FF2B5EF4-FFF2-40B4-BE49-F238E27FC236}">
                <a16:creationId xmlns:a16="http://schemas.microsoft.com/office/drawing/2014/main" id="{5B347CB5-E52F-4946-825E-254E6B6B1C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BD3EAC-2326-48D8-9143-CB8F039D9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1F70E-F2F8-452C-BEDD-2105027599AF}" type="slidenum">
              <a:rPr lang="en-US" smtClean="0"/>
              <a:t>‹#›</a:t>
            </a:fld>
            <a:endParaRPr lang="en-US"/>
          </a:p>
        </p:txBody>
      </p:sp>
    </p:spTree>
    <p:extLst>
      <p:ext uri="{BB962C8B-B14F-4D97-AF65-F5344CB8AC3E}">
        <p14:creationId xmlns:p14="http://schemas.microsoft.com/office/powerpoint/2010/main" val="3790280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hyperlink" Target="https://youtu.be/qsMSM2IuW4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2151139A-886F-4B97-8815-729AD3831B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29" name="Rectangle 72">
            <a:extLst>
              <a:ext uri="{FF2B5EF4-FFF2-40B4-BE49-F238E27FC236}">
                <a16:creationId xmlns:a16="http://schemas.microsoft.com/office/drawing/2014/main" id="{5428AC11-BFDF-42EF-80FF-717BBF909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8628" y="1408629"/>
            <a:ext cx="6858000"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ectangle 74">
            <a:extLst>
              <a:ext uri="{FF2B5EF4-FFF2-40B4-BE49-F238E27FC236}">
                <a16:creationId xmlns:a16="http://schemas.microsoft.com/office/drawing/2014/main" id="{2CC56AF6-38E4-490B-8E2B-1A1037B4ED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832"/>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76">
            <a:extLst>
              <a:ext uri="{FF2B5EF4-FFF2-40B4-BE49-F238E27FC236}">
                <a16:creationId xmlns:a16="http://schemas.microsoft.com/office/drawing/2014/main" id="{2339A6F5-AD6A-4D80-8AD9-6290D13AC4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513"/>
            <a:ext cx="6857572" cy="358140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6467B2-74DF-4065-8A4A-A82659A34B19}"/>
              </a:ext>
            </a:extLst>
          </p:cNvPr>
          <p:cNvSpPr>
            <a:spLocks noGrp="1"/>
          </p:cNvSpPr>
          <p:nvPr>
            <p:ph type="ctrTitle"/>
          </p:nvPr>
        </p:nvSpPr>
        <p:spPr>
          <a:xfrm>
            <a:off x="660042" y="2945176"/>
            <a:ext cx="2878688" cy="3176195"/>
          </a:xfrm>
        </p:spPr>
        <p:txBody>
          <a:bodyPr anchor="t">
            <a:noAutofit/>
          </a:bodyPr>
          <a:lstStyle/>
          <a:p>
            <a:pPr algn="l"/>
            <a:r>
              <a:rPr lang="en-GB" sz="4400" dirty="0">
                <a:solidFill>
                  <a:srgbClr val="FFFFFF"/>
                </a:solidFill>
              </a:rPr>
              <a:t>Welcome to Ipsum Mental Health Charity</a:t>
            </a:r>
            <a:r>
              <a:rPr lang="en-US" sz="4400" dirty="0">
                <a:solidFill>
                  <a:srgbClr val="FFFFFF"/>
                </a:solidFill>
              </a:rPr>
              <a:t/>
            </a:r>
            <a:br>
              <a:rPr lang="en-US" sz="4400" dirty="0">
                <a:solidFill>
                  <a:srgbClr val="FFFFFF"/>
                </a:solidFill>
              </a:rPr>
            </a:br>
            <a:endParaRPr lang="en-US" sz="4400" dirty="0">
              <a:solidFill>
                <a:srgbClr val="FFFFFF"/>
              </a:solidFill>
            </a:endParaRPr>
          </a:p>
        </p:txBody>
      </p:sp>
      <p:sp>
        <p:nvSpPr>
          <p:cNvPr id="3" name="Subtitle 2">
            <a:extLst>
              <a:ext uri="{FF2B5EF4-FFF2-40B4-BE49-F238E27FC236}">
                <a16:creationId xmlns:a16="http://schemas.microsoft.com/office/drawing/2014/main" id="{188566ED-EDC4-4968-A974-C83C464695F5}"/>
              </a:ext>
            </a:extLst>
          </p:cNvPr>
          <p:cNvSpPr>
            <a:spLocks noGrp="1"/>
          </p:cNvSpPr>
          <p:nvPr>
            <p:ph type="subTitle" idx="1"/>
          </p:nvPr>
        </p:nvSpPr>
        <p:spPr>
          <a:xfrm>
            <a:off x="660042" y="1062507"/>
            <a:ext cx="2708196" cy="1097758"/>
          </a:xfrm>
        </p:spPr>
        <p:txBody>
          <a:bodyPr anchor="b">
            <a:normAutofit/>
          </a:bodyPr>
          <a:lstStyle/>
          <a:p>
            <a:pPr algn="l"/>
            <a:endParaRPr lang="en-US" sz="2000" dirty="0">
              <a:solidFill>
                <a:srgbClr val="FFFFFF"/>
              </a:solidFill>
            </a:endParaRPr>
          </a:p>
        </p:txBody>
      </p:sp>
      <p:pic>
        <p:nvPicPr>
          <p:cNvPr id="7" name="Picture 6" descr="A picture containing building, outdoor&#10;&#10;Description automatically generated">
            <a:extLst>
              <a:ext uri="{FF2B5EF4-FFF2-40B4-BE49-F238E27FC236}">
                <a16:creationId xmlns:a16="http://schemas.microsoft.com/office/drawing/2014/main" id="{EC6857BB-6789-439F-9399-0520FD06F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973" y="736370"/>
            <a:ext cx="2907900" cy="5385001"/>
          </a:xfrm>
          <a:prstGeom prst="rect">
            <a:avLst/>
          </a:prstGeom>
        </p:spPr>
      </p:pic>
      <p:pic>
        <p:nvPicPr>
          <p:cNvPr id="1026" name="Picture 2">
            <a:extLst>
              <a:ext uri="{FF2B5EF4-FFF2-40B4-BE49-F238E27FC236}">
                <a16:creationId xmlns:a16="http://schemas.microsoft.com/office/drawing/2014/main" id="{E363D0FA-82A3-42BD-BB63-A8AF6061A1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10306" y="736370"/>
            <a:ext cx="2854188" cy="5385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41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712E947-0734-45F9-9C4F-41114EC3A3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C6B5652-C661-4C58-B937-F0F490F7FC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B936867-6407-43FB-9DE6-1B0879D0CB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CD0B258-678B-4A8C-894F-848AF24A19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C8D58395-74AF-401A-AF2F-76B6FCF71D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2F003F3F-F118-41D2-AA3F-74DB0D1970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7D5F86-580C-4E65-B610-37A5691CFDC2}"/>
              </a:ext>
            </a:extLst>
          </p:cNvPr>
          <p:cNvSpPr>
            <a:spLocks noGrp="1"/>
          </p:cNvSpPr>
          <p:nvPr>
            <p:ph type="title"/>
          </p:nvPr>
        </p:nvSpPr>
        <p:spPr>
          <a:xfrm>
            <a:off x="806825" y="457200"/>
            <a:ext cx="2844800" cy="5172603"/>
          </a:xfrm>
        </p:spPr>
        <p:txBody>
          <a:bodyPr anchor="b">
            <a:normAutofit/>
          </a:bodyPr>
          <a:lstStyle/>
          <a:p>
            <a:pPr algn="r"/>
            <a:r>
              <a:rPr lang="en-GB" sz="2800" b="1" dirty="0">
                <a:solidFill>
                  <a:srgbClr val="FFFFFF"/>
                </a:solidFill>
              </a:rPr>
              <a:t>Ipsum is Latin and along with our .care domain we spell ‘self care’</a:t>
            </a:r>
            <a:br>
              <a:rPr lang="en-GB" sz="2800" b="1" dirty="0">
                <a:solidFill>
                  <a:srgbClr val="FFFFFF"/>
                </a:solidFill>
              </a:rPr>
            </a:br>
            <a:r>
              <a:rPr lang="en-GB" sz="2500" dirty="0">
                <a:solidFill>
                  <a:srgbClr val="FFFFFF"/>
                </a:solidFill>
              </a:rPr>
              <a:t/>
            </a:r>
            <a:br>
              <a:rPr lang="en-GB" sz="2500" dirty="0">
                <a:solidFill>
                  <a:srgbClr val="FFFFFF"/>
                </a:solidFill>
              </a:rPr>
            </a:br>
            <a:r>
              <a:rPr lang="en-GB" sz="2500" dirty="0">
                <a:solidFill>
                  <a:srgbClr val="FFFFFF"/>
                </a:solidFill>
              </a:rPr>
              <a:t>We offer support to ages 11 upwards using therapeutic music and art.</a:t>
            </a:r>
            <a:br>
              <a:rPr lang="en-GB" sz="2500" dirty="0">
                <a:solidFill>
                  <a:srgbClr val="FFFFFF"/>
                </a:solidFill>
              </a:rPr>
            </a:br>
            <a:r>
              <a:rPr lang="en-GB" sz="2500" dirty="0">
                <a:solidFill>
                  <a:srgbClr val="FFFFFF"/>
                </a:solidFill>
              </a:rPr>
              <a:t/>
            </a:r>
            <a:br>
              <a:rPr lang="en-GB" sz="2500" dirty="0">
                <a:solidFill>
                  <a:srgbClr val="FFFFFF"/>
                </a:solidFill>
              </a:rPr>
            </a:br>
            <a:r>
              <a:rPr lang="en-GB" sz="2500" dirty="0">
                <a:solidFill>
                  <a:srgbClr val="FFFFFF"/>
                </a:solidFill>
              </a:rPr>
              <a:t>We offer BACP counselling to ages 16 and over.</a:t>
            </a:r>
            <a:br>
              <a:rPr lang="en-GB" sz="2500" dirty="0">
                <a:solidFill>
                  <a:srgbClr val="FFFFFF"/>
                </a:solidFill>
              </a:rPr>
            </a:br>
            <a:endParaRPr lang="en-US" sz="2500" dirty="0">
              <a:solidFill>
                <a:srgbClr val="FFFFFF"/>
              </a:solidFill>
            </a:endParaRPr>
          </a:p>
        </p:txBody>
      </p:sp>
      <p:pic>
        <p:nvPicPr>
          <p:cNvPr id="10" name="Content Placeholder 9" descr="A picture containing text&#10;&#10;Description automatically generated">
            <a:extLst>
              <a:ext uri="{FF2B5EF4-FFF2-40B4-BE49-F238E27FC236}">
                <a16:creationId xmlns:a16="http://schemas.microsoft.com/office/drawing/2014/main" id="{95424BE5-FE98-41CF-9067-B13568A8F5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9788" y="1244071"/>
            <a:ext cx="3289300" cy="4385733"/>
          </a:xfrm>
        </p:spPr>
      </p:pic>
      <p:pic>
        <p:nvPicPr>
          <p:cNvPr id="5" name="Content Placeholder 4" descr="A picture containing text, computer, desk, indoor&#10;&#10;Description automatically generated">
            <a:extLst>
              <a:ext uri="{FF2B5EF4-FFF2-40B4-BE49-F238E27FC236}">
                <a16:creationId xmlns:a16="http://schemas.microsoft.com/office/drawing/2014/main" id="{6FCB59B5-98A0-480B-977E-C341D89FD9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67859" y="1032338"/>
            <a:ext cx="2823586" cy="2117689"/>
          </a:xfrm>
          <a:prstGeom prst="rect">
            <a:avLst/>
          </a:prstGeom>
        </p:spPr>
      </p:pic>
      <p:pic>
        <p:nvPicPr>
          <p:cNvPr id="7" name="Content Placeholder 6" descr="A group of guitars on display&#10;&#10;Description automatically generated with medium confidence">
            <a:extLst>
              <a:ext uri="{FF2B5EF4-FFF2-40B4-BE49-F238E27FC236}">
                <a16:creationId xmlns:a16="http://schemas.microsoft.com/office/drawing/2014/main" id="{EA37CFD9-515F-4EB3-AA8D-2D65849CFD3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67859" y="3728636"/>
            <a:ext cx="2823586" cy="2117689"/>
          </a:xfrm>
          <a:prstGeom prst="rect">
            <a:avLst/>
          </a:prstGeom>
        </p:spPr>
      </p:pic>
    </p:spTree>
    <p:extLst>
      <p:ext uri="{BB962C8B-B14F-4D97-AF65-F5344CB8AC3E}">
        <p14:creationId xmlns:p14="http://schemas.microsoft.com/office/powerpoint/2010/main" val="2199108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712E947-0734-45F9-9C4F-41114EC3A3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C6B5652-C661-4C58-B937-F0F490F7FC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B936867-6407-43FB-9DE6-1B0879D0CB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CD0B258-678B-4A8C-894F-848AF24A19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C8D58395-74AF-401A-AF2F-76B6FCF71D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2F003F3F-F118-41D2-AA3F-74DB0D1970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7D5F86-580C-4E65-B610-37A5691CFDC2}"/>
              </a:ext>
            </a:extLst>
          </p:cNvPr>
          <p:cNvSpPr>
            <a:spLocks noGrp="1"/>
          </p:cNvSpPr>
          <p:nvPr>
            <p:ph type="title"/>
          </p:nvPr>
        </p:nvSpPr>
        <p:spPr>
          <a:xfrm>
            <a:off x="304800" y="457200"/>
            <a:ext cx="3428999" cy="5172603"/>
          </a:xfrm>
        </p:spPr>
        <p:txBody>
          <a:bodyPr anchor="b">
            <a:normAutofit/>
          </a:bodyPr>
          <a:lstStyle/>
          <a:p>
            <a:pPr algn="ctr"/>
            <a:r>
              <a:rPr lang="en-GB" sz="6000" dirty="0">
                <a:solidFill>
                  <a:srgbClr val="FFFFFF"/>
                </a:solidFill>
              </a:rPr>
              <a:t>Let us introduce you to Tom</a:t>
            </a:r>
            <a:br>
              <a:rPr lang="en-GB" sz="6000" dirty="0">
                <a:solidFill>
                  <a:srgbClr val="FFFFFF"/>
                </a:solidFill>
              </a:rPr>
            </a:br>
            <a:endParaRPr lang="en-US" sz="6000" dirty="0">
              <a:solidFill>
                <a:srgbClr val="FFFFFF"/>
              </a:solidFill>
            </a:endParaRPr>
          </a:p>
        </p:txBody>
      </p:sp>
      <p:sp>
        <p:nvSpPr>
          <p:cNvPr id="15" name="TextBox 14">
            <a:extLst>
              <a:ext uri="{FF2B5EF4-FFF2-40B4-BE49-F238E27FC236}">
                <a16:creationId xmlns:a16="http://schemas.microsoft.com/office/drawing/2014/main" id="{D5EBD993-571D-405A-83D3-28688FB251B2}"/>
              </a:ext>
            </a:extLst>
          </p:cNvPr>
          <p:cNvSpPr txBox="1"/>
          <p:nvPr/>
        </p:nvSpPr>
        <p:spPr>
          <a:xfrm>
            <a:off x="4905052" y="3250684"/>
            <a:ext cx="6524947" cy="369332"/>
          </a:xfrm>
          <a:prstGeom prst="rect">
            <a:avLst/>
          </a:prstGeom>
          <a:noFill/>
        </p:spPr>
        <p:txBody>
          <a:bodyPr wrap="square">
            <a:spAutoFit/>
          </a:bodyPr>
          <a:lstStyle/>
          <a:p>
            <a:r>
              <a:rPr kumimoji="0" lang="en-US" sz="1800" b="0" i="0" u="none" strike="noStrike" kern="0" cap="none" spc="0" normalizeH="0" baseline="0" noProof="0" dirty="0">
                <a:ln>
                  <a:noFill/>
                </a:ln>
                <a:solidFill>
                  <a:sysClr val="windowText" lastClr="000000"/>
                </a:solidFill>
                <a:effectLst/>
                <a:uLnTx/>
                <a:uFillTx/>
                <a:hlinkClick r:id="rId2"/>
              </a:rPr>
              <a:t>https://youtu.be/qsMSM2IuW44</a:t>
            </a:r>
            <a:endParaRPr lang="en-US" dirty="0"/>
          </a:p>
        </p:txBody>
      </p:sp>
    </p:spTree>
    <p:extLst>
      <p:ext uri="{BB962C8B-B14F-4D97-AF65-F5344CB8AC3E}">
        <p14:creationId xmlns:p14="http://schemas.microsoft.com/office/powerpoint/2010/main" val="2948193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7D5F86-580C-4E65-B610-37A5691CFDC2}"/>
              </a:ext>
            </a:extLst>
          </p:cNvPr>
          <p:cNvSpPr>
            <a:spLocks noGrp="1"/>
          </p:cNvSpPr>
          <p:nvPr>
            <p:ph type="title"/>
          </p:nvPr>
        </p:nvSpPr>
        <p:spPr>
          <a:xfrm>
            <a:off x="466722" y="586855"/>
            <a:ext cx="3201366" cy="3387497"/>
          </a:xfrm>
        </p:spPr>
        <p:txBody>
          <a:bodyPr vert="horz" lIns="91440" tIns="45720" rIns="91440" bIns="45720" rtlCol="0" anchor="b">
            <a:normAutofit fontScale="90000"/>
          </a:bodyPr>
          <a:lstStyle/>
          <a:p>
            <a:pPr algn="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6700" kern="1200" dirty="0">
                <a:solidFill>
                  <a:srgbClr val="FFFFFF"/>
                </a:solidFill>
                <a:latin typeface="+mj-lt"/>
                <a:ea typeface="+mj-ea"/>
                <a:cs typeface="+mj-cs"/>
              </a:rPr>
              <a:t>Who</a:t>
            </a:r>
            <a:r>
              <a:rPr kumimoji="0" lang="en-US" sz="6700" b="0" i="0" u="none" strike="noStrike" kern="1200" cap="none" spc="0" normalizeH="0" baseline="0" noProof="0" dirty="0">
                <a:ln>
                  <a:noFill/>
                </a:ln>
                <a:solidFill>
                  <a:srgbClr val="FFFFFF"/>
                </a:solidFill>
                <a:effectLst/>
                <a:uLnTx/>
                <a:uFillTx/>
                <a:latin typeface="+mj-lt"/>
                <a:ea typeface="+mj-ea"/>
                <a:cs typeface="+mj-cs"/>
              </a:rPr>
              <a:t> can  access Ipsum?</a:t>
            </a:r>
            <a:br>
              <a:rPr kumimoji="0" lang="en-US" sz="6700" b="0" i="0" u="none" strike="noStrike" kern="1200" cap="none" spc="0" normalizeH="0" baseline="0" noProof="0" dirty="0">
                <a:ln>
                  <a:noFill/>
                </a:ln>
                <a:solidFill>
                  <a:srgbClr val="FFFFFF"/>
                </a:solidFill>
                <a:effectLst/>
                <a:uLnTx/>
                <a:uFillTx/>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endParaRPr lang="en-US" sz="1900" kern="1200" dirty="0">
              <a:solidFill>
                <a:srgbClr val="FFFFFF"/>
              </a:solidFill>
              <a:latin typeface="+mj-lt"/>
              <a:ea typeface="+mj-ea"/>
              <a:cs typeface="+mj-cs"/>
            </a:endParaRPr>
          </a:p>
        </p:txBody>
      </p:sp>
      <p:sp>
        <p:nvSpPr>
          <p:cNvPr id="4" name="Text Placeholder 3">
            <a:extLst>
              <a:ext uri="{FF2B5EF4-FFF2-40B4-BE49-F238E27FC236}">
                <a16:creationId xmlns:a16="http://schemas.microsoft.com/office/drawing/2014/main" id="{C333C950-6080-4C66-820B-D1597110F238}"/>
              </a:ext>
            </a:extLst>
          </p:cNvPr>
          <p:cNvSpPr>
            <a:spLocks noGrp="1"/>
          </p:cNvSpPr>
          <p:nvPr>
            <p:ph type="body" sz="half" idx="2"/>
          </p:nvPr>
        </p:nvSpPr>
        <p:spPr>
          <a:xfrm>
            <a:off x="4810259" y="649480"/>
            <a:ext cx="6555347" cy="5546047"/>
          </a:xfrm>
        </p:spPr>
        <p:txBody>
          <a:bodyPr vert="horz" lIns="91440" tIns="45720" rIns="91440" bIns="45720" rtlCol="0" anchor="ctr">
            <a:normAutofit/>
          </a:bodyPr>
          <a:lstStyle/>
          <a:p>
            <a:pPr marR="0" lvl="0" fontAlgn="auto">
              <a:spcBef>
                <a:spcPts val="0"/>
              </a:spcBef>
              <a:spcAft>
                <a:spcPts val="600"/>
              </a:spcAft>
              <a:buClrTx/>
              <a:buSzTx/>
              <a:tabLst/>
              <a:defRPr/>
            </a:pPr>
            <a:r>
              <a:rPr lang="en-US" sz="4800" dirty="0"/>
              <a:t>Those</a:t>
            </a:r>
            <a:r>
              <a:rPr kumimoji="0" lang="en-US" sz="4800" b="0" i="0" u="none" strike="noStrike" cap="none" spc="0" normalizeH="0" baseline="0" noProof="0" dirty="0">
                <a:ln>
                  <a:noFill/>
                </a:ln>
                <a:effectLst/>
                <a:uLnTx/>
                <a:uFillTx/>
              </a:rPr>
              <a:t> aged 11 and over who feel that their mental health will be improved by using Ipsum services.</a:t>
            </a:r>
          </a:p>
        </p:txBody>
      </p:sp>
    </p:spTree>
    <p:extLst>
      <p:ext uri="{BB962C8B-B14F-4D97-AF65-F5344CB8AC3E}">
        <p14:creationId xmlns:p14="http://schemas.microsoft.com/office/powerpoint/2010/main" val="241302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7D5F86-580C-4E65-B610-37A5691CFDC2}"/>
              </a:ext>
            </a:extLst>
          </p:cNvPr>
          <p:cNvSpPr>
            <a:spLocks noGrp="1"/>
          </p:cNvSpPr>
          <p:nvPr>
            <p:ph type="title"/>
          </p:nvPr>
        </p:nvSpPr>
        <p:spPr>
          <a:xfrm>
            <a:off x="466722" y="586855"/>
            <a:ext cx="3201366" cy="3387497"/>
          </a:xfrm>
        </p:spPr>
        <p:txBody>
          <a:bodyPr vert="horz" lIns="91440" tIns="45720" rIns="91440" bIns="45720" rtlCol="0" anchor="b">
            <a:normAutofit fontScale="90000"/>
          </a:bodyPr>
          <a:lstStyle/>
          <a:p>
            <a:pPr algn="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6000" dirty="0">
                <a:solidFill>
                  <a:srgbClr val="FFFFFF"/>
                </a:solidFill>
              </a:rPr>
              <a:t>Is there a cost involved?</a:t>
            </a:r>
            <a:r>
              <a:rPr lang="en-US" sz="6000" kern="1200" dirty="0">
                <a:solidFill>
                  <a:srgbClr val="FFFFFF"/>
                </a:solidFill>
                <a:latin typeface="+mj-lt"/>
                <a:ea typeface="+mj-ea"/>
                <a:cs typeface="+mj-cs"/>
              </a:rPr>
              <a:t/>
            </a:r>
            <a:br>
              <a:rPr lang="en-US" sz="60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endParaRPr lang="en-US" sz="1900" kern="1200" dirty="0">
              <a:solidFill>
                <a:srgbClr val="FFFFFF"/>
              </a:solidFill>
              <a:latin typeface="+mj-lt"/>
              <a:ea typeface="+mj-ea"/>
              <a:cs typeface="+mj-cs"/>
            </a:endParaRPr>
          </a:p>
        </p:txBody>
      </p:sp>
      <p:sp>
        <p:nvSpPr>
          <p:cNvPr id="4" name="Text Placeholder 3">
            <a:extLst>
              <a:ext uri="{FF2B5EF4-FFF2-40B4-BE49-F238E27FC236}">
                <a16:creationId xmlns:a16="http://schemas.microsoft.com/office/drawing/2014/main" id="{C333C950-6080-4C66-820B-D1597110F238}"/>
              </a:ext>
            </a:extLst>
          </p:cNvPr>
          <p:cNvSpPr>
            <a:spLocks noGrp="1"/>
          </p:cNvSpPr>
          <p:nvPr>
            <p:ph type="body" sz="half" idx="2"/>
          </p:nvPr>
        </p:nvSpPr>
        <p:spPr>
          <a:xfrm>
            <a:off x="4810259" y="649480"/>
            <a:ext cx="6555347" cy="5546047"/>
          </a:xfrm>
        </p:spPr>
        <p:txBody>
          <a:bodyPr vert="horz" lIns="91440" tIns="45720" rIns="91440" bIns="45720" rtlCol="0" anchor="ctr">
            <a:normAutofit lnSpcReduction="10000"/>
          </a:bodyPr>
          <a:lstStyle/>
          <a:p>
            <a:pPr marR="0" lvl="0" fontAlgn="auto">
              <a:spcBef>
                <a:spcPts val="0"/>
              </a:spcBef>
              <a:spcAft>
                <a:spcPts val="600"/>
              </a:spcAft>
              <a:buClrTx/>
              <a:buSzTx/>
              <a:tabLst/>
              <a:defRPr/>
            </a:pPr>
            <a:r>
              <a:rPr kumimoji="0" lang="en-GB" sz="4000" b="1" i="0" u="none" strike="noStrike" cap="none" spc="0" normalizeH="0" baseline="0" noProof="0" dirty="0">
                <a:ln>
                  <a:noFill/>
                </a:ln>
                <a:effectLst/>
                <a:uLnTx/>
                <a:uFillTx/>
              </a:rPr>
              <a:t>Ipsum is a charity and relies on donations to continue.  </a:t>
            </a:r>
          </a:p>
          <a:p>
            <a:pPr marR="0" lvl="0" fontAlgn="auto">
              <a:spcBef>
                <a:spcPts val="0"/>
              </a:spcBef>
              <a:spcAft>
                <a:spcPts val="600"/>
              </a:spcAft>
              <a:buClrTx/>
              <a:buSzTx/>
              <a:tabLst/>
              <a:defRPr/>
            </a:pPr>
            <a:r>
              <a:rPr kumimoji="0" lang="en-GB" sz="4000" b="0" i="0" u="none" strike="noStrike" cap="none" spc="0" normalizeH="0" baseline="0" noProof="0" dirty="0">
                <a:ln>
                  <a:noFill/>
                </a:ln>
                <a:effectLst/>
                <a:uLnTx/>
                <a:uFillTx/>
              </a:rPr>
              <a:t>We try to keep our services affordable and offer between £4 and £10 sessions in art and music.</a:t>
            </a:r>
          </a:p>
          <a:p>
            <a:pPr marR="0" lvl="0" fontAlgn="auto">
              <a:spcBef>
                <a:spcPts val="0"/>
              </a:spcBef>
              <a:spcAft>
                <a:spcPts val="600"/>
              </a:spcAft>
              <a:buClrTx/>
              <a:buSzTx/>
              <a:tabLst/>
              <a:defRPr/>
            </a:pPr>
            <a:r>
              <a:rPr lang="en-GB" sz="4000" b="1" dirty="0"/>
              <a:t>There may be funding available from the referring professional.</a:t>
            </a:r>
          </a:p>
          <a:p>
            <a:pPr marR="0" lvl="0" fontAlgn="auto">
              <a:spcBef>
                <a:spcPts val="0"/>
              </a:spcBef>
              <a:spcAft>
                <a:spcPts val="600"/>
              </a:spcAft>
              <a:buClrTx/>
              <a:buSzTx/>
              <a:tabLst/>
              <a:defRPr/>
            </a:pPr>
            <a:r>
              <a:rPr kumimoji="0" lang="en-GB" sz="4000" b="0" i="0" u="none" strike="noStrike" cap="none" spc="0" normalizeH="0" baseline="0" noProof="0" dirty="0">
                <a:ln>
                  <a:noFill/>
                </a:ln>
                <a:effectLst/>
                <a:uLnTx/>
                <a:uFillTx/>
              </a:rPr>
              <a:t>We try to help where we can.</a:t>
            </a:r>
            <a:endParaRPr kumimoji="0" lang="en-US" sz="40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290874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712E947-0734-45F9-9C4F-41114EC3A3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C6B5652-C661-4C58-B937-F0F490F7FC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B936867-6407-43FB-9DE6-1B0879D0CB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CD0B258-678B-4A8C-894F-848AF24A19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C8D58395-74AF-401A-AF2F-76B6FCF71D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2F003F3F-F118-41D2-AA3F-74DB0D1970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7D5F86-580C-4E65-B610-37A5691CFDC2}"/>
              </a:ext>
            </a:extLst>
          </p:cNvPr>
          <p:cNvSpPr>
            <a:spLocks noGrp="1"/>
          </p:cNvSpPr>
          <p:nvPr>
            <p:ph type="title"/>
          </p:nvPr>
        </p:nvSpPr>
        <p:spPr>
          <a:xfrm>
            <a:off x="471974" y="10133"/>
            <a:ext cx="3428999" cy="6682767"/>
          </a:xfrm>
        </p:spPr>
        <p:txBody>
          <a:bodyPr anchor="b">
            <a:normAutofit fontScale="90000"/>
          </a:bodyPr>
          <a:lstStyle/>
          <a:p>
            <a:pPr algn="ctr"/>
            <a:r>
              <a:rPr lang="en-GB" sz="6700" dirty="0">
                <a:solidFill>
                  <a:srgbClr val="FFFFFF"/>
                </a:solidFill>
              </a:rPr>
              <a:t/>
            </a:r>
            <a:br>
              <a:rPr lang="en-GB" sz="6700" dirty="0">
                <a:solidFill>
                  <a:srgbClr val="FFFFFF"/>
                </a:solidFill>
              </a:rPr>
            </a:br>
            <a:r>
              <a:rPr lang="en-GB" sz="6700" dirty="0">
                <a:solidFill>
                  <a:srgbClr val="FFFFFF"/>
                </a:solidFill>
              </a:rPr>
              <a:t/>
            </a:r>
            <a:br>
              <a:rPr lang="en-GB" sz="6700" dirty="0">
                <a:solidFill>
                  <a:srgbClr val="FFFFFF"/>
                </a:solidFill>
              </a:rPr>
            </a:br>
            <a:r>
              <a:rPr lang="en-GB" sz="6700" dirty="0">
                <a:solidFill>
                  <a:srgbClr val="FFFFFF"/>
                </a:solidFill>
              </a:rPr>
              <a:t/>
            </a:r>
            <a:br>
              <a:rPr lang="en-GB" sz="6700" dirty="0">
                <a:solidFill>
                  <a:srgbClr val="FFFFFF"/>
                </a:solidFill>
              </a:rPr>
            </a:br>
            <a:r>
              <a:rPr lang="en-GB" sz="6700" dirty="0">
                <a:solidFill>
                  <a:srgbClr val="FFFFFF"/>
                </a:solidFill>
              </a:rPr>
              <a:t/>
            </a:r>
            <a:br>
              <a:rPr lang="en-GB" sz="6700" dirty="0">
                <a:solidFill>
                  <a:srgbClr val="FFFFFF"/>
                </a:solidFill>
              </a:rPr>
            </a:br>
            <a:r>
              <a:rPr lang="en-GB" sz="6700" dirty="0">
                <a:solidFill>
                  <a:srgbClr val="FFFFFF"/>
                </a:solidFill>
              </a:rPr>
              <a:t/>
            </a:r>
            <a:br>
              <a:rPr lang="en-GB" sz="6700" dirty="0">
                <a:solidFill>
                  <a:srgbClr val="FFFFFF"/>
                </a:solidFill>
              </a:rPr>
            </a:br>
            <a:r>
              <a:rPr lang="en-GB" sz="6700" dirty="0">
                <a:solidFill>
                  <a:srgbClr val="FFFFFF"/>
                </a:solidFill>
              </a:rPr>
              <a:t/>
            </a:r>
            <a:br>
              <a:rPr lang="en-GB" sz="6700" dirty="0">
                <a:solidFill>
                  <a:srgbClr val="FFFFFF"/>
                </a:solidFill>
              </a:rPr>
            </a:br>
            <a:r>
              <a:rPr lang="en-GB" sz="6700" dirty="0">
                <a:solidFill>
                  <a:srgbClr val="FFFFFF"/>
                </a:solidFill>
              </a:rPr>
              <a:t/>
            </a:r>
            <a:br>
              <a:rPr lang="en-GB" sz="6700" dirty="0">
                <a:solidFill>
                  <a:srgbClr val="FFFFFF"/>
                </a:solidFill>
              </a:rPr>
            </a:br>
            <a:r>
              <a:rPr kumimoji="0" lang="en-GB" sz="6700" b="0" i="0" u="none" strike="noStrike" kern="1200" cap="none" spc="0" normalizeH="0" baseline="0" noProof="0" dirty="0">
                <a:ln>
                  <a:noFill/>
                </a:ln>
                <a:solidFill>
                  <a:srgbClr val="FFFFFF"/>
                </a:solidFill>
                <a:effectLst/>
                <a:uLnTx/>
                <a:uFillTx/>
                <a:latin typeface="Calibri Light" panose="020F0302020204030204"/>
                <a:ea typeface="+mj-ea"/>
                <a:cs typeface="+mj-cs"/>
              </a:rPr>
              <a:t>How can you access Ipsum?</a:t>
            </a:r>
            <a:br>
              <a:rPr kumimoji="0" lang="en-GB" sz="67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lang="en-GB" sz="6700" dirty="0">
                <a:solidFill>
                  <a:srgbClr val="FFFFFF"/>
                </a:solidFill>
              </a:rPr>
              <a:t/>
            </a:r>
            <a:br>
              <a:rPr lang="en-GB" sz="6700" dirty="0">
                <a:solidFill>
                  <a:srgbClr val="FFFFFF"/>
                </a:solidFill>
              </a:rPr>
            </a:br>
            <a:r>
              <a:rPr lang="en-GB" sz="6000" dirty="0">
                <a:solidFill>
                  <a:srgbClr val="FFFFFF"/>
                </a:solidFill>
              </a:rPr>
              <a:t/>
            </a:r>
            <a:br>
              <a:rPr lang="en-GB" sz="6000" dirty="0">
                <a:solidFill>
                  <a:srgbClr val="FFFFFF"/>
                </a:solidFill>
              </a:rPr>
            </a:br>
            <a:endParaRPr lang="en-US" sz="6000" dirty="0">
              <a:solidFill>
                <a:srgbClr val="FFFFFF"/>
              </a:solidFill>
            </a:endParaRPr>
          </a:p>
        </p:txBody>
      </p:sp>
      <p:sp>
        <p:nvSpPr>
          <p:cNvPr id="11" name="TextBox 10">
            <a:extLst>
              <a:ext uri="{FF2B5EF4-FFF2-40B4-BE49-F238E27FC236}">
                <a16:creationId xmlns:a16="http://schemas.microsoft.com/office/drawing/2014/main" id="{BE75CC4C-B885-4700-82C4-7CBDE168AFF9}"/>
              </a:ext>
            </a:extLst>
          </p:cNvPr>
          <p:cNvSpPr txBox="1"/>
          <p:nvPr/>
        </p:nvSpPr>
        <p:spPr>
          <a:xfrm>
            <a:off x="5380893" y="770419"/>
            <a:ext cx="6646984" cy="4770537"/>
          </a:xfrm>
          <a:prstGeom prst="rect">
            <a:avLst/>
          </a:prstGeom>
          <a:noFill/>
        </p:spPr>
        <p:txBody>
          <a:bodyPr wrap="square">
            <a:spAutoFit/>
          </a:bodyPr>
          <a:lstStyle/>
          <a:p>
            <a:r>
              <a:rPr lang="en-GB" sz="4800" b="1" dirty="0"/>
              <a:t>Referral from a professional</a:t>
            </a:r>
          </a:p>
          <a:p>
            <a:r>
              <a:rPr lang="en-GB" sz="3600" dirty="0"/>
              <a:t>Ipsum has a handy referral form on our website that can be completed and returned by a professional.</a:t>
            </a:r>
          </a:p>
          <a:p>
            <a:r>
              <a:rPr lang="en-GB" sz="3600" dirty="0"/>
              <a:t>www.Ipsum.care</a:t>
            </a:r>
          </a:p>
          <a:p>
            <a:endParaRPr lang="en-GB" sz="2800" dirty="0"/>
          </a:p>
        </p:txBody>
      </p:sp>
    </p:spTree>
    <p:extLst>
      <p:ext uri="{BB962C8B-B14F-4D97-AF65-F5344CB8AC3E}">
        <p14:creationId xmlns:p14="http://schemas.microsoft.com/office/powerpoint/2010/main" val="5614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3">
            <a:extLst>
              <a:ext uri="{FF2B5EF4-FFF2-40B4-BE49-F238E27FC236}">
                <a16:creationId xmlns:a16="http://schemas.microsoft.com/office/drawing/2014/main"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5">
            <a:extLst>
              <a:ext uri="{FF2B5EF4-FFF2-40B4-BE49-F238E27FC236}">
                <a16:creationId xmlns:a16="http://schemas.microsoft.com/office/drawing/2014/main"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47">
            <a:extLst>
              <a:ext uri="{FF2B5EF4-FFF2-40B4-BE49-F238E27FC236}">
                <a16:creationId xmlns:a16="http://schemas.microsoft.com/office/drawing/2014/main"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7D5F86-580C-4E65-B610-37A5691CFDC2}"/>
              </a:ext>
            </a:extLst>
          </p:cNvPr>
          <p:cNvSpPr>
            <a:spLocks noGrp="1"/>
          </p:cNvSpPr>
          <p:nvPr>
            <p:ph type="title"/>
          </p:nvPr>
        </p:nvSpPr>
        <p:spPr>
          <a:xfrm>
            <a:off x="660042" y="891651"/>
            <a:ext cx="4412021" cy="5228811"/>
          </a:xfrm>
        </p:spPr>
        <p:txBody>
          <a:bodyPr vert="horz" lIns="91440" tIns="45720" rIns="91440" bIns="45720" rtlCol="0" anchor="b">
            <a:normAutofit fontScale="90000"/>
          </a:bodyPr>
          <a:lstStyle/>
          <a:p>
            <a:pPr algn="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
            </a:r>
            <a:br>
              <a:rPr lang="en-US" sz="1900" kern="1200" dirty="0">
                <a:solidFill>
                  <a:srgbClr val="FFFFFF"/>
                </a:solidFill>
                <a:latin typeface="+mj-lt"/>
                <a:ea typeface="+mj-ea"/>
                <a:cs typeface="+mj-cs"/>
              </a:rPr>
            </a:br>
            <a:r>
              <a:rPr lang="en-US" sz="6700" b="1" kern="1200" dirty="0">
                <a:solidFill>
                  <a:srgbClr val="FFFFFF"/>
                </a:solidFill>
                <a:latin typeface="+mj-lt"/>
                <a:ea typeface="+mj-ea"/>
                <a:cs typeface="+mj-cs"/>
              </a:rPr>
              <a:t>Do you have </a:t>
            </a:r>
            <a:r>
              <a:rPr lang="en-US" sz="6700" b="1" kern="1200">
                <a:solidFill>
                  <a:srgbClr val="FFFFFF"/>
                </a:solidFill>
                <a:latin typeface="+mj-lt"/>
                <a:ea typeface="+mj-ea"/>
                <a:cs typeface="+mj-cs"/>
              </a:rPr>
              <a:t>any Questions</a:t>
            </a:r>
            <a:r>
              <a:rPr lang="en-US" sz="6700" b="1" kern="1200" dirty="0">
                <a:solidFill>
                  <a:srgbClr val="FFFFFF"/>
                </a:solidFill>
                <a:latin typeface="+mj-lt"/>
                <a:ea typeface="+mj-ea"/>
                <a:cs typeface="+mj-cs"/>
              </a:rPr>
              <a:t>?</a:t>
            </a:r>
            <a:br>
              <a:rPr lang="en-US" sz="6700" b="1" kern="1200" dirty="0">
                <a:solidFill>
                  <a:srgbClr val="FFFFFF"/>
                </a:solidFill>
                <a:latin typeface="+mj-lt"/>
                <a:ea typeface="+mj-ea"/>
                <a:cs typeface="+mj-cs"/>
              </a:rPr>
            </a:br>
            <a:r>
              <a:rPr lang="en-US" sz="6700" kern="1200" dirty="0">
                <a:solidFill>
                  <a:srgbClr val="FFFFFF"/>
                </a:solidFill>
                <a:latin typeface="+mj-lt"/>
                <a:ea typeface="+mj-ea"/>
                <a:cs typeface="+mj-cs"/>
              </a:rPr>
              <a:t/>
            </a:r>
            <a:br>
              <a:rPr lang="en-US" sz="6700" kern="1200" dirty="0">
                <a:solidFill>
                  <a:srgbClr val="FFFFFF"/>
                </a:solidFill>
                <a:latin typeface="+mj-lt"/>
                <a:ea typeface="+mj-ea"/>
                <a:cs typeface="+mj-cs"/>
              </a:rPr>
            </a:br>
            <a:endParaRPr lang="en-US" sz="67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86013690-A2C4-4AE5-8CB2-DF6696B74B6F}"/>
              </a:ext>
            </a:extLst>
          </p:cNvPr>
          <p:cNvPicPr>
            <a:picLocks noChangeAspect="1"/>
          </p:cNvPicPr>
          <p:nvPr/>
        </p:nvPicPr>
        <p:blipFill>
          <a:blip r:embed="rId2"/>
          <a:stretch>
            <a:fillRect/>
          </a:stretch>
        </p:blipFill>
        <p:spPr>
          <a:xfrm>
            <a:off x="7336885" y="457199"/>
            <a:ext cx="3126550" cy="5899152"/>
          </a:xfrm>
          <a:prstGeom prst="rect">
            <a:avLst/>
          </a:prstGeom>
        </p:spPr>
      </p:pic>
    </p:spTree>
    <p:extLst>
      <p:ext uri="{BB962C8B-B14F-4D97-AF65-F5344CB8AC3E}">
        <p14:creationId xmlns:p14="http://schemas.microsoft.com/office/powerpoint/2010/main" val="996620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215</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Welcome to Ipsum Mental Health Charity </vt:lpstr>
      <vt:lpstr>Ipsum is Latin and along with our .care domain we spell ‘self care’  We offer support to ages 11 upwards using therapeutic music and art.  We offer BACP counselling to ages 16 and over. </vt:lpstr>
      <vt:lpstr>Let us introduce you to Tom </vt:lpstr>
      <vt:lpstr>       Who can  access Ipsum?   </vt:lpstr>
      <vt:lpstr>       Is there a cost involved?  </vt:lpstr>
      <vt:lpstr>       How can you access Ipsum?   </vt:lpstr>
      <vt:lpstr>       Do you have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Lorusso</dc:creator>
  <cp:lastModifiedBy>Victoria Guillaume</cp:lastModifiedBy>
  <cp:revision>1</cp:revision>
  <dcterms:created xsi:type="dcterms:W3CDTF">2021-08-04T10:11:36Z</dcterms:created>
  <dcterms:modified xsi:type="dcterms:W3CDTF">2021-09-06T09:58:29Z</dcterms:modified>
</cp:coreProperties>
</file>