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9"/>
  </p:notesMasterIdLst>
  <p:sldIdLst>
    <p:sldId id="265" r:id="rId2"/>
    <p:sldId id="262" r:id="rId3"/>
    <p:sldId id="266" r:id="rId4"/>
    <p:sldId id="268" r:id="rId5"/>
    <p:sldId id="267" r:id="rId6"/>
    <p:sldId id="263" r:id="rId7"/>
    <p:sldId id="269" r:id="rId8"/>
  </p:sldIdLst>
  <p:sldSz cx="13439775" cy="7559675"/>
  <p:notesSz cx="6858000" cy="9144000"/>
  <p:defaultTextStyle>
    <a:defPPr>
      <a:defRPr lang="en-US"/>
    </a:defPPr>
    <a:lvl1pPr marL="0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1pPr>
    <a:lvl2pPr marL="503972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2pPr>
    <a:lvl3pPr marL="1007943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3pPr>
    <a:lvl4pPr marL="1511915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4pPr>
    <a:lvl5pPr marL="2015886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42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Objects="1">
      <p:cViewPr varScale="1">
        <p:scale>
          <a:sx n="47" d="100"/>
          <a:sy n="47" d="100"/>
        </p:scale>
        <p:origin x="392" y="56"/>
      </p:cViewPr>
      <p:guideLst>
        <p:guide orient="horz" pos="2381"/>
        <p:guide pos="42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2A88D-4281-490F-91C8-FA8A6D3583A7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D8248-E502-4A39-B9AC-31CF1A8B04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5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1pPr>
    <a:lvl2pPr marL="503972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2pPr>
    <a:lvl3pPr marL="1007943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3pPr>
    <a:lvl4pPr marL="1511915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4pPr>
    <a:lvl5pPr marL="2015886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487" y="3680942"/>
            <a:ext cx="12574800" cy="307777"/>
          </a:xfrm>
        </p:spPr>
        <p:txBody>
          <a:bodyPr>
            <a:sp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1EE8C0-B804-408D-B567-234B5E687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87" y="2421831"/>
            <a:ext cx="12574800" cy="512961"/>
          </a:xfrm>
        </p:spPr>
        <p:txBody>
          <a:bodyPr/>
          <a:lstStyle>
            <a:lvl1pPr>
              <a:lnSpc>
                <a:spcPts val="4000"/>
              </a:lnSpc>
              <a:defRPr sz="3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25A379-5DD4-4F90-922D-03DC6E37EB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7" y="5003311"/>
            <a:ext cx="13436298" cy="2556364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F7C152-EBA2-3A46-8AB8-450B88F261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82" b="77856"/>
          <a:stretch/>
        </p:blipFill>
        <p:spPr>
          <a:xfrm>
            <a:off x="9407671" y="1587"/>
            <a:ext cx="4032104" cy="167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195291E-EBC7-4872-A07F-7C9A3451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C7EE6AF-E344-4A23-97D3-D8CFDFE9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22/09/2021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C66633C7-415F-4BB7-A0A7-489A5606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E0E4C9C-E6BD-4205-9FF1-7DD1494F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F09A18-F73F-4914-8D5A-E252A2283D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059757"/>
            <a:ext cx="13438800" cy="338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0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87" y="1548000"/>
            <a:ext cx="12574800" cy="530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6FB81-B7EF-48D4-8DA3-2142168C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22/09/2021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14497-269B-4AA2-B02A-B2BA7F55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ADABD27-01B8-481F-A08E-AE97DDB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E3C6A75-80CE-4AEE-B10B-F73286EA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B32F30-DB0D-6B4C-9BF6-A4FBCDCE8B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6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88" y="1548000"/>
            <a:ext cx="6143400" cy="530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6FB81-B7EF-48D4-8DA3-2142168C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22/09/2021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14497-269B-4AA2-B02A-B2BA7F55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ADABD27-01B8-481F-A08E-AE97DDB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E3C6A75-80CE-4AEE-B10B-F73286EA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90B3BC-2C45-4894-A4C8-EE88E0B308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63887" y="1548000"/>
            <a:ext cx="6143400" cy="530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8933C4-A008-294A-9898-3FEAA2CB4A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09313-BA1A-4719-83D1-056D3BEF383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22/09/2021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E375473-8761-4F57-8B53-B8D275B7C5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97BD4F7-82D7-4830-AA81-4B77F6B6D88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47CB88DD-6F4E-4092-97D4-8C2D23902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C93C30D0-F7C9-4DE8-A287-F6BD0C1E00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2487" y="1548000"/>
            <a:ext cx="12574800" cy="5302800"/>
          </a:xfrm>
          <a:solidFill>
            <a:schemeClr val="bg2"/>
          </a:solidFill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342809-9086-694E-A58B-2F58FDAAA1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8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40F3432-AADF-40CA-B672-53121CC1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22/09/2021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30B6002-5757-49B9-B4A6-23DB3595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0981D7B-C526-4800-B56A-CF9533DD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16FDE582-F61E-4DC7-A31D-2491E394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BA5F78-A4C6-2440-B574-F27457A288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1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B997097-21E7-4674-A453-E0149C4AA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22/09/2021</a:t>
            </a:fld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BE92B22-5A3B-4B17-B66C-0EE2DD49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1DF1A38-2807-410B-99C0-3CD5931C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6236CE-DC7B-FB43-BCD4-DD86675742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487" y="381174"/>
            <a:ext cx="12574800" cy="4708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487" y="1548000"/>
            <a:ext cx="12574800" cy="53066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87287" y="7184464"/>
            <a:ext cx="1260000" cy="10772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lnSpc>
                <a:spcPct val="100000"/>
              </a:lnSpc>
              <a:defRPr lang="en-GB" sz="700" kern="1200" spc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FC39E9-7E83-44CC-A7C2-503FF78721EA}" type="datetime1">
              <a:rPr lang="en-GB" smtClean="0"/>
              <a:t>22/09/2021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487" y="7184464"/>
            <a:ext cx="10954800" cy="10772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lnSpc>
                <a:spcPct val="100000"/>
              </a:lnSpc>
              <a:defRPr sz="700" spc="0" baseline="0">
                <a:solidFill>
                  <a:schemeClr val="tx1"/>
                </a:solidFill>
              </a:defRPr>
            </a:lvl1pPr>
          </a:lstStyle>
          <a:p>
            <a:pPr algn="l"/>
            <a:r>
              <a:rPr lang="en-GB" dirty="0"/>
              <a:t>NHS Bath and North East Somerset, Swindon and Wiltshire CCG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47287" y="7184464"/>
            <a:ext cx="360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>
              <a:lnSpc>
                <a:spcPct val="100000"/>
              </a:lnSpc>
              <a:defRPr lang="en-GB" sz="700" spc="0" baseline="0" smtClean="0">
                <a:solidFill>
                  <a:schemeClr val="tx1"/>
                </a:solidFill>
              </a:defRPr>
            </a:lvl1pPr>
          </a:lstStyle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70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9" r:id="rId4"/>
    <p:sldLayoutId id="2147483666" r:id="rId5"/>
    <p:sldLayoutId id="2147483667" r:id="rId6"/>
    <p:sldLayoutId id="2147483668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400" b="1" kern="1200" spc="-2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•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–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•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52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–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16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»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ay.reeve1@nhs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rsetccg.nhs.uk/wp-content/uploads/2018/11/Annual_health_checks_Easy_Read_1.pdf" TargetMode="External"/><Relationship Id="rId2" Type="http://schemas.openxmlformats.org/officeDocument/2006/relationships/hyperlink" Target="https://localoffer.swindon.gov.uk/content/send-local-offer/landing-pages/health-landing-pages-and-content-pages/learning-disability-annual-health-check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p4T9QrUchT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4FB1923-4DBD-43CB-9E0C-D213BB340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487" y="3680941"/>
            <a:ext cx="12574800" cy="1538883"/>
          </a:xfrm>
        </p:spPr>
        <p:txBody>
          <a:bodyPr/>
          <a:lstStyle/>
          <a:p>
            <a:r>
              <a:rPr lang="en-GB" sz="2400" dirty="0"/>
              <a:t>Kay Reeve – BSW Learning Disability &amp; Autism Programme Lead</a:t>
            </a:r>
          </a:p>
          <a:p>
            <a:endParaRPr lang="en-GB" dirty="0"/>
          </a:p>
          <a:p>
            <a:r>
              <a:rPr lang="en-GB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Kay.reeve1@nhs.net</a:t>
            </a:r>
            <a:endParaRPr lang="en-GB" dirty="0">
              <a:solidFill>
                <a:srgbClr val="0070C0"/>
              </a:solidFill>
            </a:endParaRPr>
          </a:p>
          <a:p>
            <a:endParaRPr lang="en-GB" dirty="0"/>
          </a:p>
          <a:p>
            <a:r>
              <a:rPr lang="en-GB" dirty="0"/>
              <a:t>September 2021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88F533-F7AF-42DE-B682-2DD2DF7C9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Annual Health Checks</a:t>
            </a:r>
          </a:p>
        </p:txBody>
      </p:sp>
    </p:spTree>
    <p:extLst>
      <p:ext uri="{BB962C8B-B14F-4D97-AF65-F5344CB8AC3E}">
        <p14:creationId xmlns:p14="http://schemas.microsoft.com/office/powerpoint/2010/main" val="238532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487" y="1043533"/>
            <a:ext cx="12574800" cy="5810867"/>
          </a:xfrm>
        </p:spPr>
        <p:txBody>
          <a:bodyPr/>
          <a:lstStyle/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dirty="0">
                <a:effectLst/>
                <a:latin typeface="+mj-lt"/>
                <a:ea typeface="Calibri" panose="020F0502020204030204" pitchFamily="34" charset="0"/>
              </a:rPr>
              <a:t>What is an Annual Health Check</a:t>
            </a:r>
          </a:p>
          <a:p>
            <a:r>
              <a:rPr lang="en-GB" dirty="0">
                <a:latin typeface="+mj-lt"/>
                <a:ea typeface="Calibri" panose="020F0502020204030204" pitchFamily="34" charset="0"/>
              </a:rPr>
              <a:t>W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</a:rPr>
              <a:t>ho’s eligible for an Annual Health Check</a:t>
            </a:r>
          </a:p>
          <a:p>
            <a:r>
              <a:rPr lang="en-GB" dirty="0">
                <a:effectLst/>
                <a:latin typeface="+mj-lt"/>
                <a:ea typeface="Calibri" panose="020F0502020204030204" pitchFamily="34" charset="0"/>
              </a:rPr>
              <a:t>How to request </a:t>
            </a:r>
            <a:r>
              <a:rPr lang="en-GB" dirty="0">
                <a:latin typeface="+mj-lt"/>
                <a:ea typeface="Calibri" panose="020F0502020204030204" pitchFamily="34" charset="0"/>
              </a:rPr>
              <a:t>an Annual Health Check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</a:rPr>
              <a:t> and what the benefits are</a:t>
            </a:r>
          </a:p>
          <a:p>
            <a:r>
              <a:rPr lang="en-GB" dirty="0">
                <a:effectLst/>
                <a:latin typeface="+mj-lt"/>
                <a:ea typeface="Calibri" panose="020F0502020204030204" pitchFamily="34" charset="0"/>
              </a:rPr>
              <a:t>Where to go for more information</a:t>
            </a:r>
          </a:p>
          <a:p>
            <a:pPr lvl="2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NHS Bath and North East </a:t>
            </a:r>
            <a:r>
              <a:rPr lang="en-GB" dirty="0" err="1"/>
              <a:t>Somerset,</a:t>
            </a:r>
            <a:r>
              <a:rPr lang="en-GB" dirty="0"/>
              <a:t> Swindon and Wiltshire CCG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2487" y="381174"/>
            <a:ext cx="12574800" cy="461665"/>
          </a:xfrm>
        </p:spPr>
        <p:txBody>
          <a:bodyPr/>
          <a:lstStyle/>
          <a:p>
            <a:r>
              <a:rPr lang="en-GB" dirty="0"/>
              <a:t>Annual Health Checks</a:t>
            </a:r>
          </a:p>
        </p:txBody>
      </p:sp>
    </p:spTree>
    <p:extLst>
      <p:ext uri="{BB962C8B-B14F-4D97-AF65-F5344CB8AC3E}">
        <p14:creationId xmlns:p14="http://schemas.microsoft.com/office/powerpoint/2010/main" val="92508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487" y="1304505"/>
            <a:ext cx="12574800" cy="5549896"/>
          </a:xfrm>
        </p:spPr>
        <p:txBody>
          <a:bodyPr/>
          <a:lstStyle/>
          <a:p>
            <a:r>
              <a:rPr lang="en-GB" sz="2400" dirty="0">
                <a:effectLst/>
                <a:latin typeface="+mj-lt"/>
                <a:ea typeface="Calibri" panose="020F0502020204030204" pitchFamily="34" charset="0"/>
              </a:rPr>
              <a:t>Anyone who is over 14 years old and is on the LD Register can ask for an Annual Health Check</a:t>
            </a:r>
          </a:p>
          <a:p>
            <a:r>
              <a:rPr lang="en-GB" sz="2400" dirty="0">
                <a:latin typeface="+mj-lt"/>
                <a:ea typeface="Calibri" panose="020F0502020204030204" pitchFamily="34" charset="0"/>
              </a:rPr>
              <a:t>If you are on the LD Register you can expect “reasonable adjustments” to support you, such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0070C0"/>
                </a:solidFill>
                <a:effectLst/>
                <a:latin typeface="+mj-lt"/>
              </a:rPr>
              <a:t>Extra support when you visit your doctor – including making an appointment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0070C0"/>
                </a:solidFill>
                <a:effectLst/>
                <a:latin typeface="+mj-lt"/>
              </a:rPr>
              <a:t>Support to understand your doctor and your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b="1" i="0" dirty="0">
                <a:solidFill>
                  <a:srgbClr val="0070C0"/>
                </a:solidFill>
                <a:effectLst/>
                <a:latin typeface="+mj-lt"/>
              </a:rPr>
              <a:t>More time to talk about how you are feeling</a:t>
            </a:r>
          </a:p>
          <a:p>
            <a:r>
              <a:rPr lang="en-GB" sz="2400" dirty="0">
                <a:latin typeface="+mj-lt"/>
                <a:ea typeface="Calibri" panose="020F0502020204030204" pitchFamily="34" charset="0"/>
              </a:rPr>
              <a:t>You don’t have to be ill to ask for an Annual Health Check! It is a great preventative measure and really good to get into the habit of having an Annual Health Check at an early age.</a:t>
            </a: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NHS Bath and North East </a:t>
            </a:r>
            <a:r>
              <a:rPr lang="en-GB" dirty="0" err="1"/>
              <a:t>Somerset,</a:t>
            </a:r>
            <a:r>
              <a:rPr lang="en-GB" dirty="0"/>
              <a:t> Swindon and Wiltshire CCG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2487" y="381174"/>
            <a:ext cx="12574800" cy="923330"/>
          </a:xfrm>
        </p:spPr>
        <p:txBody>
          <a:bodyPr/>
          <a:lstStyle/>
          <a:p>
            <a:r>
              <a:rPr lang="en-GB" dirty="0"/>
              <a:t>Annual Health Checks – What to expect and who can ask for an AHC</a:t>
            </a:r>
          </a:p>
        </p:txBody>
      </p:sp>
    </p:spTree>
    <p:extLst>
      <p:ext uri="{BB962C8B-B14F-4D97-AF65-F5344CB8AC3E}">
        <p14:creationId xmlns:p14="http://schemas.microsoft.com/office/powerpoint/2010/main" val="83069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487" y="842839"/>
            <a:ext cx="12574800" cy="6105350"/>
          </a:xfrm>
        </p:spPr>
        <p:txBody>
          <a:bodyPr/>
          <a:lstStyle/>
          <a:p>
            <a:pPr marL="0" indent="0" algn="l">
              <a:buNone/>
            </a:pPr>
            <a:r>
              <a:rPr lang="en-GB" b="1" i="0" dirty="0">
                <a:solidFill>
                  <a:srgbClr val="555555"/>
                </a:solidFill>
                <a:effectLst/>
                <a:latin typeface="+mj-lt"/>
              </a:rPr>
              <a:t>There are lots of reasons why you should have </a:t>
            </a:r>
            <a:r>
              <a:rPr lang="en-GB" b="1" dirty="0">
                <a:solidFill>
                  <a:srgbClr val="555555"/>
                </a:solidFill>
                <a:latin typeface="+mj-lt"/>
              </a:rPr>
              <a:t>your </a:t>
            </a:r>
            <a:r>
              <a:rPr lang="en-GB" b="1" i="0" dirty="0">
                <a:solidFill>
                  <a:srgbClr val="555555"/>
                </a:solidFill>
                <a:effectLst/>
                <a:latin typeface="+mj-lt"/>
              </a:rPr>
              <a:t>Annual Health Check if your doctor says you can have one, including: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70C0"/>
                </a:solidFill>
                <a:effectLst/>
                <a:latin typeface="+mj-lt"/>
              </a:rPr>
              <a:t>Not always knowing if you are unwell – the doctor can spot signs that you might miss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70C0"/>
                </a:solidFill>
                <a:effectLst/>
                <a:latin typeface="+mj-lt"/>
              </a:rPr>
              <a:t>Getting better treatment – for example new medication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70C0"/>
                </a:solidFill>
                <a:effectLst/>
                <a:latin typeface="+mj-lt"/>
              </a:rPr>
              <a:t>It offers an opportunity for you to talk to the doctor about anything worrying you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70C0"/>
                </a:solidFill>
                <a:effectLst/>
                <a:latin typeface="+mj-lt"/>
              </a:rPr>
              <a:t>The doctor can provide advice on lifestyle choices, such as diet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latin typeface="+mj-lt"/>
              </a:rPr>
              <a:t>You</a:t>
            </a:r>
            <a:r>
              <a:rPr lang="en-GB" b="0" i="0" dirty="0">
                <a:solidFill>
                  <a:srgbClr val="0070C0"/>
                </a:solidFill>
                <a:effectLst/>
                <a:latin typeface="+mj-lt"/>
              </a:rPr>
              <a:t> can have more control in their own health and body</a:t>
            </a:r>
          </a:p>
          <a:p>
            <a:pPr algn="l"/>
            <a:r>
              <a:rPr lang="en-GB" b="0" i="0" dirty="0">
                <a:solidFill>
                  <a:srgbClr val="0070C0"/>
                </a:solidFill>
                <a:effectLst/>
                <a:latin typeface="+mj-lt"/>
              </a:rPr>
              <a:t>Make sure the doctor gives you a health action plan after the health check – this includes goals for you and the doctor to work towards together</a:t>
            </a: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NHS Bath and North East </a:t>
            </a:r>
            <a:r>
              <a:rPr lang="en-GB" dirty="0" err="1"/>
              <a:t>Somerset,</a:t>
            </a:r>
            <a:r>
              <a:rPr lang="en-GB" dirty="0"/>
              <a:t> Swindon and Wiltshire CCG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2487" y="179438"/>
            <a:ext cx="12574800" cy="663402"/>
          </a:xfrm>
        </p:spPr>
        <p:txBody>
          <a:bodyPr/>
          <a:lstStyle/>
          <a:p>
            <a:r>
              <a:rPr lang="en-GB" dirty="0"/>
              <a:t>Annual Health Checks – The Benefits</a:t>
            </a:r>
          </a:p>
        </p:txBody>
      </p:sp>
    </p:spTree>
    <p:extLst>
      <p:ext uri="{BB962C8B-B14F-4D97-AF65-F5344CB8AC3E}">
        <p14:creationId xmlns:p14="http://schemas.microsoft.com/office/powerpoint/2010/main" val="178254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487" y="1655311"/>
            <a:ext cx="12574800" cy="5199089"/>
          </a:xfrm>
        </p:spPr>
        <p:txBody>
          <a:bodyPr/>
          <a:lstStyle/>
          <a:p>
            <a:r>
              <a:rPr lang="en-GB" dirty="0">
                <a:effectLst/>
                <a:latin typeface="+mj-lt"/>
                <a:ea typeface="Calibri" panose="020F0502020204030204" pitchFamily="34" charset="0"/>
              </a:rPr>
              <a:t>Ask your GP if you are on the LD register</a:t>
            </a:r>
          </a:p>
          <a:p>
            <a:r>
              <a:rPr lang="en-GB" dirty="0">
                <a:latin typeface="+mj-lt"/>
                <a:ea typeface="Calibri" panose="020F0502020204030204" pitchFamily="34" charset="0"/>
              </a:rPr>
              <a:t>If you are, then you should be invited for an Annual Health Check but do feel free to make your appointment at a time that suits you best. This Annual Health Check is to make sure that you are healthy.</a:t>
            </a:r>
          </a:p>
          <a:p>
            <a:r>
              <a:rPr lang="en-GB" dirty="0">
                <a:effectLst/>
                <a:latin typeface="+mj-lt"/>
                <a:ea typeface="Calibri" panose="020F0502020204030204" pitchFamily="34" charset="0"/>
              </a:rPr>
              <a:t>Make sure that you have a Health Action Plan – so you and your GP know what your health goals are.</a:t>
            </a:r>
          </a:p>
          <a:p>
            <a:endParaRPr lang="en-GB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NHS Bath and North East </a:t>
            </a:r>
            <a:r>
              <a:rPr lang="en-GB" dirty="0" err="1"/>
              <a:t>Somerset,</a:t>
            </a:r>
            <a:r>
              <a:rPr lang="en-GB" dirty="0"/>
              <a:t> Swindon and Wiltshire CCG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2487" y="381174"/>
            <a:ext cx="12574800" cy="461665"/>
          </a:xfrm>
        </p:spPr>
        <p:txBody>
          <a:bodyPr/>
          <a:lstStyle/>
          <a:p>
            <a:r>
              <a:rPr lang="en-GB" dirty="0"/>
              <a:t>Key Steps</a:t>
            </a:r>
          </a:p>
        </p:txBody>
      </p:sp>
    </p:spTree>
    <p:extLst>
      <p:ext uri="{BB962C8B-B14F-4D97-AF65-F5344CB8AC3E}">
        <p14:creationId xmlns:p14="http://schemas.microsoft.com/office/powerpoint/2010/main" val="389505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487" y="1043533"/>
            <a:ext cx="12574800" cy="5810867"/>
          </a:xfrm>
        </p:spPr>
        <p:txBody>
          <a:bodyPr/>
          <a:lstStyle/>
          <a:p>
            <a:r>
              <a:rPr lang="en-GB" b="1" dirty="0">
                <a:ea typeface="Calibri" panose="020F0502020204030204" pitchFamily="34" charset="0"/>
              </a:rPr>
              <a:t>The Local Offer</a:t>
            </a:r>
          </a:p>
          <a:p>
            <a:r>
              <a:rPr lang="en-GB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Swindon Local Offer - Learning Disability Annual Health Check</a:t>
            </a:r>
            <a:endParaRPr lang="en-GB" sz="2400" dirty="0">
              <a:solidFill>
                <a:schemeClr val="tx2"/>
              </a:solidFill>
            </a:endParaRPr>
          </a:p>
          <a:p>
            <a:r>
              <a:rPr lang="en-GB" b="1" dirty="0">
                <a:effectLst/>
                <a:ea typeface="Calibri" panose="020F0502020204030204" pitchFamily="34" charset="0"/>
              </a:rPr>
              <a:t>There’s a great Easy Read version that outlines </a:t>
            </a:r>
            <a:r>
              <a:rPr lang="en-GB" b="1" dirty="0">
                <a:ea typeface="Calibri" panose="020F0502020204030204" pitchFamily="34" charset="0"/>
              </a:rPr>
              <a:t>what you need to know:</a:t>
            </a:r>
          </a:p>
          <a:p>
            <a:r>
              <a:rPr lang="en-GB" sz="2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Annual_health_checks_Easy_Read_1.pdf (dorsetccg.nhs.uk)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GB" b="1" dirty="0"/>
              <a:t>A link to Misfits Theatre Company production on the importance of an Annual Health Check and the benefits:</a:t>
            </a:r>
          </a:p>
          <a:p>
            <a:r>
              <a:rPr lang="en-GB" sz="24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 Is Everybody's Responsibility – YouTube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GB" b="1" dirty="0"/>
              <a:t>If you can’t find the information you need then please speak to someone at your GP practice </a:t>
            </a:r>
          </a:p>
          <a:p>
            <a:endParaRPr lang="en-GB" sz="3200" dirty="0">
              <a:latin typeface="Calibri" panose="020F0502020204030204" pitchFamily="34" charset="0"/>
            </a:endParaRPr>
          </a:p>
          <a:p>
            <a:endParaRPr lang="en-GB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NHS Bath and North East </a:t>
            </a:r>
            <a:r>
              <a:rPr lang="en-GB" dirty="0" err="1"/>
              <a:t>Somerset,</a:t>
            </a:r>
            <a:r>
              <a:rPr lang="en-GB" dirty="0"/>
              <a:t> Swindon and Wiltshire CCG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2487" y="381174"/>
            <a:ext cx="12574800" cy="461665"/>
          </a:xfrm>
        </p:spPr>
        <p:txBody>
          <a:bodyPr/>
          <a:lstStyle/>
          <a:p>
            <a:r>
              <a:rPr lang="en-GB" dirty="0"/>
              <a:t>Further information and who to contact</a:t>
            </a:r>
          </a:p>
        </p:txBody>
      </p:sp>
    </p:spTree>
    <p:extLst>
      <p:ext uri="{BB962C8B-B14F-4D97-AF65-F5344CB8AC3E}">
        <p14:creationId xmlns:p14="http://schemas.microsoft.com/office/powerpoint/2010/main" val="370155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4FB1923-4DBD-43CB-9E0C-D213BB340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487" y="3779837"/>
            <a:ext cx="12574800" cy="923330"/>
          </a:xfrm>
        </p:spPr>
        <p:txBody>
          <a:bodyPr/>
          <a:lstStyle/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88F533-F7AF-42DE-B682-2DD2DF7C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87" y="2421831"/>
            <a:ext cx="12574800" cy="2051844"/>
          </a:xfrm>
        </p:spPr>
        <p:txBody>
          <a:bodyPr/>
          <a:lstStyle/>
          <a:p>
            <a:r>
              <a:rPr lang="en-GB" dirty="0"/>
              <a:t>Thank you!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055059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 BSWCCG Widescreen">
  <a:themeElements>
    <a:clrScheme name="NHS BSWCCG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009639"/>
      </a:accent1>
      <a:accent2>
        <a:srgbClr val="78BE20"/>
      </a:accent2>
      <a:accent3>
        <a:srgbClr val="41B6E6"/>
      </a:accent3>
      <a:accent4>
        <a:srgbClr val="003087"/>
      </a:accent4>
      <a:accent5>
        <a:srgbClr val="573894"/>
      </a:accent5>
      <a:accent6>
        <a:srgbClr val="AE2573"/>
      </a:accent6>
      <a:hlink>
        <a:srgbClr val="000000"/>
      </a:hlink>
      <a:folHlink>
        <a:srgbClr val="005EB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12521</TotalTime>
  <Words>535</Words>
  <Application>Microsoft Office PowerPoint</Application>
  <PresentationFormat>Custom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NHS BSWCCG Widescreen</vt:lpstr>
      <vt:lpstr>Annual Health Checks</vt:lpstr>
      <vt:lpstr>Annual Health Checks</vt:lpstr>
      <vt:lpstr>Annual Health Checks – What to expect and who can ask for an AHC</vt:lpstr>
      <vt:lpstr>Annual Health Checks – The Benefits</vt:lpstr>
      <vt:lpstr>Key Steps</vt:lpstr>
      <vt:lpstr>Further information and who to contact</vt:lpstr>
      <vt:lpstr>Thank you!   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timroe</dc:creator>
  <cp:lastModifiedBy>REEVE, Kay (NHS BATH AND NORTH EAST SOMERSET, SWINDON AND WILTSHIRE CCG)</cp:lastModifiedBy>
  <cp:revision>50</cp:revision>
  <dcterms:created xsi:type="dcterms:W3CDTF">2015-04-08T11:09:48Z</dcterms:created>
  <dcterms:modified xsi:type="dcterms:W3CDTF">2021-09-22T07:51:37Z</dcterms:modified>
</cp:coreProperties>
</file>