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34"/>
  </p:notesMasterIdLst>
  <p:handoutMasterIdLst>
    <p:handoutMasterId r:id="rId35"/>
  </p:handoutMasterIdLst>
  <p:sldIdLst>
    <p:sldId id="256" r:id="rId4"/>
    <p:sldId id="258" r:id="rId5"/>
    <p:sldId id="260" r:id="rId6"/>
    <p:sldId id="262" r:id="rId7"/>
    <p:sldId id="264" r:id="rId8"/>
    <p:sldId id="266" r:id="rId9"/>
    <p:sldId id="268" r:id="rId10"/>
    <p:sldId id="270" r:id="rId11"/>
    <p:sldId id="272" r:id="rId12"/>
    <p:sldId id="274" r:id="rId13"/>
    <p:sldId id="303" r:id="rId14"/>
    <p:sldId id="276" r:id="rId15"/>
    <p:sldId id="278" r:id="rId16"/>
    <p:sldId id="280" r:id="rId17"/>
    <p:sldId id="282" r:id="rId18"/>
    <p:sldId id="284" r:id="rId19"/>
    <p:sldId id="286" r:id="rId20"/>
    <p:sldId id="288" r:id="rId21"/>
    <p:sldId id="290" r:id="rId22"/>
    <p:sldId id="304" r:id="rId23"/>
    <p:sldId id="292" r:id="rId24"/>
    <p:sldId id="300" r:id="rId25"/>
    <p:sldId id="301" r:id="rId26"/>
    <p:sldId id="302" r:id="rId27"/>
    <p:sldId id="295" r:id="rId28"/>
    <p:sldId id="297" r:id="rId29"/>
    <p:sldId id="294" r:id="rId30"/>
    <p:sldId id="296" r:id="rId31"/>
    <p:sldId id="298" r:id="rId32"/>
    <p:sldId id="299" r:id="rId3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177754-2C88-4584-9A62-8262D02656CE}" v="143" dt="2020-06-17T16:52:03.987"/>
    <p1510:client id="{3BAF8A9D-B3E8-40C9-B48C-383762D57EF4}" v="31" dt="2020-06-19T13:03:05.630"/>
    <p1510:client id="{6F77486C-7CB6-4127-B405-72D7A9B6AB2B}" v="559" dt="2020-06-16T14:54:22.785"/>
    <p1510:client id="{8D745EEC-E307-4507-813F-290AD4F002A6}" v="21" dt="2020-06-16T19:23:44.572"/>
    <p1510:client id="{C7B18571-E5A9-4AF1-AE01-86C1821BC8EF}" v="10" dt="2020-06-19T12:51:43.104"/>
    <p1510:client id="{F2B4EFEF-FA4D-45EF-A05D-E1BB679D0F9C}" v="687" dt="2020-06-18T10:16:14.316"/>
    <p1510:client id="{F3925321-B4F5-4E79-BB4B-278FF7017585}" v="1" dt="2020-06-18T17:14:18.0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6"/>
  </p:normalViewPr>
  <p:slideViewPr>
    <p:cSldViewPr snapToGrid="0" snapToObjects="1">
      <p:cViewPr varScale="1">
        <p:scale>
          <a:sx n="68" d="100"/>
          <a:sy n="68" d="100"/>
        </p:scale>
        <p:origin x="763" y="53"/>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windon Families" userId="544763827fa0f35a" providerId="LiveId" clId="{8D745EEC-E307-4507-813F-290AD4F002A6}"/>
    <pc:docChg chg="custSel addSld modSld">
      <pc:chgData name="Swindon Families" userId="544763827fa0f35a" providerId="LiveId" clId="{8D745EEC-E307-4507-813F-290AD4F002A6}" dt="2020-06-16T19:24:00.982" v="1088" actId="20577"/>
      <pc:docMkLst>
        <pc:docMk/>
      </pc:docMkLst>
      <pc:sldChg chg="modSp mod">
        <pc:chgData name="Swindon Families" userId="544763827fa0f35a" providerId="LiveId" clId="{8D745EEC-E307-4507-813F-290AD4F002A6}" dt="2020-06-16T15:33:45.169" v="581" actId="27636"/>
        <pc:sldMkLst>
          <pc:docMk/>
          <pc:sldMk cId="0" sldId="256"/>
        </pc:sldMkLst>
        <pc:spChg chg="mod">
          <ac:chgData name="Swindon Families" userId="544763827fa0f35a" providerId="LiveId" clId="{8D745EEC-E307-4507-813F-290AD4F002A6}" dt="2020-06-16T15:33:45.169" v="581" actId="27636"/>
          <ac:spMkLst>
            <pc:docMk/>
            <pc:sldMk cId="0" sldId="256"/>
            <ac:spMk id="2" creationId="{00000000-0000-0000-0000-000000000000}"/>
          </ac:spMkLst>
        </pc:spChg>
      </pc:sldChg>
      <pc:sldChg chg="modSp mod">
        <pc:chgData name="Swindon Families" userId="544763827fa0f35a" providerId="LiveId" clId="{8D745EEC-E307-4507-813F-290AD4F002A6}" dt="2020-06-16T15:33:45.181" v="582" actId="27636"/>
        <pc:sldMkLst>
          <pc:docMk/>
          <pc:sldMk cId="0" sldId="258"/>
        </pc:sldMkLst>
        <pc:spChg chg="mod">
          <ac:chgData name="Swindon Families" userId="544763827fa0f35a" providerId="LiveId" clId="{8D745EEC-E307-4507-813F-290AD4F002A6}" dt="2020-06-16T15:33:45.181" v="582" actId="27636"/>
          <ac:spMkLst>
            <pc:docMk/>
            <pc:sldMk cId="0" sldId="258"/>
            <ac:spMk id="2" creationId="{00000000-0000-0000-0000-000000000000}"/>
          </ac:spMkLst>
        </pc:spChg>
      </pc:sldChg>
      <pc:sldChg chg="modSp mod">
        <pc:chgData name="Swindon Families" userId="544763827fa0f35a" providerId="LiveId" clId="{8D745EEC-E307-4507-813F-290AD4F002A6}" dt="2020-06-16T15:33:45.190" v="583" actId="27636"/>
        <pc:sldMkLst>
          <pc:docMk/>
          <pc:sldMk cId="0" sldId="262"/>
        </pc:sldMkLst>
        <pc:spChg chg="mod">
          <ac:chgData name="Swindon Families" userId="544763827fa0f35a" providerId="LiveId" clId="{8D745EEC-E307-4507-813F-290AD4F002A6}" dt="2020-06-16T15:33:45.190" v="583" actId="27636"/>
          <ac:spMkLst>
            <pc:docMk/>
            <pc:sldMk cId="0" sldId="262"/>
            <ac:spMk id="2" creationId="{00000000-0000-0000-0000-000000000000}"/>
          </ac:spMkLst>
        </pc:spChg>
      </pc:sldChg>
      <pc:sldChg chg="modSp mod">
        <pc:chgData name="Swindon Families" userId="544763827fa0f35a" providerId="LiveId" clId="{8D745EEC-E307-4507-813F-290AD4F002A6}" dt="2020-06-16T15:33:45.198" v="584" actId="27636"/>
        <pc:sldMkLst>
          <pc:docMk/>
          <pc:sldMk cId="0" sldId="264"/>
        </pc:sldMkLst>
        <pc:spChg chg="mod">
          <ac:chgData name="Swindon Families" userId="544763827fa0f35a" providerId="LiveId" clId="{8D745EEC-E307-4507-813F-290AD4F002A6}" dt="2020-06-16T15:33:45.198" v="584" actId="27636"/>
          <ac:spMkLst>
            <pc:docMk/>
            <pc:sldMk cId="0" sldId="264"/>
            <ac:spMk id="2" creationId="{00000000-0000-0000-0000-000000000000}"/>
          </ac:spMkLst>
        </pc:spChg>
      </pc:sldChg>
      <pc:sldChg chg="modSp mod">
        <pc:chgData name="Swindon Families" userId="544763827fa0f35a" providerId="LiveId" clId="{8D745EEC-E307-4507-813F-290AD4F002A6}" dt="2020-06-16T15:33:45.206" v="585" actId="27636"/>
        <pc:sldMkLst>
          <pc:docMk/>
          <pc:sldMk cId="0" sldId="268"/>
        </pc:sldMkLst>
        <pc:spChg chg="mod">
          <ac:chgData name="Swindon Families" userId="544763827fa0f35a" providerId="LiveId" clId="{8D745EEC-E307-4507-813F-290AD4F002A6}" dt="2020-06-16T15:33:45.206" v="585" actId="27636"/>
          <ac:spMkLst>
            <pc:docMk/>
            <pc:sldMk cId="0" sldId="268"/>
            <ac:spMk id="2" creationId="{00000000-0000-0000-0000-000000000000}"/>
          </ac:spMkLst>
        </pc:spChg>
      </pc:sldChg>
      <pc:sldChg chg="addSp modSp mod">
        <pc:chgData name="Swindon Families" userId="544763827fa0f35a" providerId="LiveId" clId="{8D745EEC-E307-4507-813F-290AD4F002A6}" dt="2020-06-16T17:20:37.642" v="761" actId="1076"/>
        <pc:sldMkLst>
          <pc:docMk/>
          <pc:sldMk cId="0" sldId="272"/>
        </pc:sldMkLst>
        <pc:spChg chg="add mod">
          <ac:chgData name="Swindon Families" userId="544763827fa0f35a" providerId="LiveId" clId="{8D745EEC-E307-4507-813F-290AD4F002A6}" dt="2020-06-16T17:20:27.162" v="760" actId="14100"/>
          <ac:spMkLst>
            <pc:docMk/>
            <pc:sldMk cId="0" sldId="272"/>
            <ac:spMk id="6" creationId="{1A6A2FB6-E535-4DD0-9C2D-98E61284E528}"/>
          </ac:spMkLst>
        </pc:spChg>
        <pc:picChg chg="mod">
          <ac:chgData name="Swindon Families" userId="544763827fa0f35a" providerId="LiveId" clId="{8D745EEC-E307-4507-813F-290AD4F002A6}" dt="2020-06-16T17:20:10.774" v="757" actId="1076"/>
          <ac:picMkLst>
            <pc:docMk/>
            <pc:sldMk cId="0" sldId="272"/>
            <ac:picMk id="4" creationId="{00000000-0000-0000-0000-000000000000}"/>
          </ac:picMkLst>
        </pc:picChg>
        <pc:picChg chg="mod">
          <ac:chgData name="Swindon Families" userId="544763827fa0f35a" providerId="LiveId" clId="{8D745EEC-E307-4507-813F-290AD4F002A6}" dt="2020-06-16T17:20:37.642" v="761" actId="1076"/>
          <ac:picMkLst>
            <pc:docMk/>
            <pc:sldMk cId="0" sldId="272"/>
            <ac:picMk id="5" creationId="{BDC1763F-82DC-452F-9E7D-6BD6EDABE0A9}"/>
          </ac:picMkLst>
        </pc:picChg>
      </pc:sldChg>
      <pc:sldChg chg="addSp delSp modSp mod">
        <pc:chgData name="Swindon Families" userId="544763827fa0f35a" providerId="LiveId" clId="{8D745EEC-E307-4507-813F-290AD4F002A6}" dt="2020-06-16T17:24:16.892" v="897" actId="14100"/>
        <pc:sldMkLst>
          <pc:docMk/>
          <pc:sldMk cId="0" sldId="274"/>
        </pc:sldMkLst>
        <pc:spChg chg="mod">
          <ac:chgData name="Swindon Families" userId="544763827fa0f35a" providerId="LiveId" clId="{8D745EEC-E307-4507-813F-290AD4F002A6}" dt="2020-06-16T17:24:16.892" v="897" actId="14100"/>
          <ac:spMkLst>
            <pc:docMk/>
            <pc:sldMk cId="0" sldId="274"/>
            <ac:spMk id="2" creationId="{00000000-0000-0000-0000-000000000000}"/>
          </ac:spMkLst>
        </pc:spChg>
        <pc:spChg chg="mod">
          <ac:chgData name="Swindon Families" userId="544763827fa0f35a" providerId="LiveId" clId="{8D745EEC-E307-4507-813F-290AD4F002A6}" dt="2020-06-16T17:23:57.035" v="893" actId="6549"/>
          <ac:spMkLst>
            <pc:docMk/>
            <pc:sldMk cId="0" sldId="274"/>
            <ac:spMk id="3" creationId="{00000000-0000-0000-0000-000000000000}"/>
          </ac:spMkLst>
        </pc:spChg>
        <pc:spChg chg="add del mod">
          <ac:chgData name="Swindon Families" userId="544763827fa0f35a" providerId="LiveId" clId="{8D745EEC-E307-4507-813F-290AD4F002A6}" dt="2020-06-16T17:22:05.249" v="763" actId="478"/>
          <ac:spMkLst>
            <pc:docMk/>
            <pc:sldMk cId="0" sldId="274"/>
            <ac:spMk id="6" creationId="{71CAD177-C40D-437D-9094-85B372E5F570}"/>
          </ac:spMkLst>
        </pc:spChg>
        <pc:picChg chg="del">
          <ac:chgData name="Swindon Families" userId="544763827fa0f35a" providerId="LiveId" clId="{8D745EEC-E307-4507-813F-290AD4F002A6}" dt="2020-06-16T17:22:30.854" v="766" actId="478"/>
          <ac:picMkLst>
            <pc:docMk/>
            <pc:sldMk cId="0" sldId="274"/>
            <ac:picMk id="4" creationId="{00000000-0000-0000-0000-000000000000}"/>
          </ac:picMkLst>
        </pc:picChg>
        <pc:picChg chg="del">
          <ac:chgData name="Swindon Families" userId="544763827fa0f35a" providerId="LiveId" clId="{8D745EEC-E307-4507-813F-290AD4F002A6}" dt="2020-06-16T17:22:28.916" v="765" actId="478"/>
          <ac:picMkLst>
            <pc:docMk/>
            <pc:sldMk cId="0" sldId="274"/>
            <ac:picMk id="5" creationId="{8F9DA784-523E-42B6-90C0-A4B58E87B2E9}"/>
          </ac:picMkLst>
        </pc:picChg>
      </pc:sldChg>
      <pc:sldChg chg="modSp mod">
        <pc:chgData name="Swindon Families" userId="544763827fa0f35a" providerId="LiveId" clId="{8D745EEC-E307-4507-813F-290AD4F002A6}" dt="2020-06-16T15:33:45.230" v="587" actId="27636"/>
        <pc:sldMkLst>
          <pc:docMk/>
          <pc:sldMk cId="0" sldId="276"/>
        </pc:sldMkLst>
        <pc:spChg chg="mod">
          <ac:chgData name="Swindon Families" userId="544763827fa0f35a" providerId="LiveId" clId="{8D745EEC-E307-4507-813F-290AD4F002A6}" dt="2020-06-16T15:33:45.230" v="587" actId="27636"/>
          <ac:spMkLst>
            <pc:docMk/>
            <pc:sldMk cId="0" sldId="276"/>
            <ac:spMk id="2" creationId="{00000000-0000-0000-0000-000000000000}"/>
          </ac:spMkLst>
        </pc:spChg>
      </pc:sldChg>
      <pc:sldChg chg="modSp mod">
        <pc:chgData name="Swindon Families" userId="544763827fa0f35a" providerId="LiveId" clId="{8D745EEC-E307-4507-813F-290AD4F002A6}" dt="2020-06-16T17:29:27.088" v="931" actId="1076"/>
        <pc:sldMkLst>
          <pc:docMk/>
          <pc:sldMk cId="0" sldId="282"/>
        </pc:sldMkLst>
        <pc:spChg chg="mod">
          <ac:chgData name="Swindon Families" userId="544763827fa0f35a" providerId="LiveId" clId="{8D745EEC-E307-4507-813F-290AD4F002A6}" dt="2020-06-16T15:33:45.238" v="588" actId="27636"/>
          <ac:spMkLst>
            <pc:docMk/>
            <pc:sldMk cId="0" sldId="282"/>
            <ac:spMk id="2" creationId="{00000000-0000-0000-0000-000000000000}"/>
          </ac:spMkLst>
        </pc:spChg>
        <pc:picChg chg="mod">
          <ac:chgData name="Swindon Families" userId="544763827fa0f35a" providerId="LiveId" clId="{8D745EEC-E307-4507-813F-290AD4F002A6}" dt="2020-06-16T17:29:27.088" v="931" actId="1076"/>
          <ac:picMkLst>
            <pc:docMk/>
            <pc:sldMk cId="0" sldId="282"/>
            <ac:picMk id="4" creationId="{00000000-0000-0000-0000-000000000000}"/>
          </ac:picMkLst>
        </pc:picChg>
        <pc:picChg chg="mod">
          <ac:chgData name="Swindon Families" userId="544763827fa0f35a" providerId="LiveId" clId="{8D745EEC-E307-4507-813F-290AD4F002A6}" dt="2020-06-16T17:29:15.756" v="930" actId="1076"/>
          <ac:picMkLst>
            <pc:docMk/>
            <pc:sldMk cId="0" sldId="282"/>
            <ac:picMk id="5" creationId="{C217C4F9-E998-455C-A5DB-3BB04BCC3C1D}"/>
          </ac:picMkLst>
        </pc:picChg>
      </pc:sldChg>
      <pc:sldChg chg="modSp mod">
        <pc:chgData name="Swindon Families" userId="544763827fa0f35a" providerId="LiveId" clId="{8D745EEC-E307-4507-813F-290AD4F002A6}" dt="2020-06-16T17:32:27.701" v="937" actId="14100"/>
        <pc:sldMkLst>
          <pc:docMk/>
          <pc:sldMk cId="0" sldId="286"/>
        </pc:sldMkLst>
        <pc:spChg chg="mod">
          <ac:chgData name="Swindon Families" userId="544763827fa0f35a" providerId="LiveId" clId="{8D745EEC-E307-4507-813F-290AD4F002A6}" dt="2020-06-16T17:30:16.182" v="934" actId="1076"/>
          <ac:spMkLst>
            <pc:docMk/>
            <pc:sldMk cId="0" sldId="286"/>
            <ac:spMk id="6" creationId="{4B3554ED-79AB-416D-BF56-E7ED980CC338}"/>
          </ac:spMkLst>
        </pc:spChg>
        <pc:picChg chg="mod">
          <ac:chgData name="Swindon Families" userId="544763827fa0f35a" providerId="LiveId" clId="{8D745EEC-E307-4507-813F-290AD4F002A6}" dt="2020-06-16T17:30:37.143" v="936" actId="1076"/>
          <ac:picMkLst>
            <pc:docMk/>
            <pc:sldMk cId="0" sldId="286"/>
            <ac:picMk id="4" creationId="{00000000-0000-0000-0000-000000000000}"/>
          </ac:picMkLst>
        </pc:picChg>
        <pc:picChg chg="mod">
          <ac:chgData name="Swindon Families" userId="544763827fa0f35a" providerId="LiveId" clId="{8D745EEC-E307-4507-813F-290AD4F002A6}" dt="2020-06-16T17:32:27.701" v="937" actId="14100"/>
          <ac:picMkLst>
            <pc:docMk/>
            <pc:sldMk cId="0" sldId="286"/>
            <ac:picMk id="5" creationId="{79B68069-FADE-4E1E-9175-278AC65757B6}"/>
          </ac:picMkLst>
        </pc:picChg>
      </pc:sldChg>
      <pc:sldChg chg="modSp mod">
        <pc:chgData name="Swindon Families" userId="544763827fa0f35a" providerId="LiveId" clId="{8D745EEC-E307-4507-813F-290AD4F002A6}" dt="2020-06-16T15:33:45.246" v="589" actId="27636"/>
        <pc:sldMkLst>
          <pc:docMk/>
          <pc:sldMk cId="0" sldId="288"/>
        </pc:sldMkLst>
        <pc:spChg chg="mod">
          <ac:chgData name="Swindon Families" userId="544763827fa0f35a" providerId="LiveId" clId="{8D745EEC-E307-4507-813F-290AD4F002A6}" dt="2020-06-16T15:33:45.246" v="589" actId="27636"/>
          <ac:spMkLst>
            <pc:docMk/>
            <pc:sldMk cId="0" sldId="288"/>
            <ac:spMk id="2" creationId="{00000000-0000-0000-0000-000000000000}"/>
          </ac:spMkLst>
        </pc:spChg>
      </pc:sldChg>
      <pc:sldChg chg="modSp mod">
        <pc:chgData name="Swindon Families" userId="544763827fa0f35a" providerId="LiveId" clId="{8D745EEC-E307-4507-813F-290AD4F002A6}" dt="2020-06-16T15:33:45.262" v="590" actId="27636"/>
        <pc:sldMkLst>
          <pc:docMk/>
          <pc:sldMk cId="0" sldId="292"/>
        </pc:sldMkLst>
        <pc:spChg chg="mod">
          <ac:chgData name="Swindon Families" userId="544763827fa0f35a" providerId="LiveId" clId="{8D745EEC-E307-4507-813F-290AD4F002A6}" dt="2020-06-16T15:33:45.262" v="590" actId="27636"/>
          <ac:spMkLst>
            <pc:docMk/>
            <pc:sldMk cId="0" sldId="292"/>
            <ac:spMk id="2" creationId="{00000000-0000-0000-0000-000000000000}"/>
          </ac:spMkLst>
        </pc:spChg>
      </pc:sldChg>
      <pc:sldChg chg="modSp mod">
        <pc:chgData name="Swindon Families" userId="544763827fa0f35a" providerId="LiveId" clId="{8D745EEC-E307-4507-813F-290AD4F002A6}" dt="2020-06-16T15:33:45.271" v="591" actId="27636"/>
        <pc:sldMkLst>
          <pc:docMk/>
          <pc:sldMk cId="0" sldId="294"/>
        </pc:sldMkLst>
        <pc:spChg chg="mod">
          <ac:chgData name="Swindon Families" userId="544763827fa0f35a" providerId="LiveId" clId="{8D745EEC-E307-4507-813F-290AD4F002A6}" dt="2020-06-16T15:33:45.271" v="591" actId="27636"/>
          <ac:spMkLst>
            <pc:docMk/>
            <pc:sldMk cId="0" sldId="294"/>
            <ac:spMk id="2" creationId="{00000000-0000-0000-0000-000000000000}"/>
          </ac:spMkLst>
        </pc:spChg>
      </pc:sldChg>
      <pc:sldChg chg="modSp mod">
        <pc:chgData name="Swindon Families" userId="544763827fa0f35a" providerId="LiveId" clId="{8D745EEC-E307-4507-813F-290AD4F002A6}" dt="2020-06-16T15:33:45.287" v="592" actId="27636"/>
        <pc:sldMkLst>
          <pc:docMk/>
          <pc:sldMk cId="0" sldId="296"/>
        </pc:sldMkLst>
        <pc:spChg chg="mod">
          <ac:chgData name="Swindon Families" userId="544763827fa0f35a" providerId="LiveId" clId="{8D745EEC-E307-4507-813F-290AD4F002A6}" dt="2020-06-16T15:33:45.287" v="592" actId="27636"/>
          <ac:spMkLst>
            <pc:docMk/>
            <pc:sldMk cId="0" sldId="296"/>
            <ac:spMk id="2" creationId="{00000000-0000-0000-0000-000000000000}"/>
          </ac:spMkLst>
        </pc:spChg>
      </pc:sldChg>
      <pc:sldChg chg="modSp mod">
        <pc:chgData name="Swindon Families" userId="544763827fa0f35a" providerId="LiveId" clId="{8D745EEC-E307-4507-813F-290AD4F002A6}" dt="2020-06-16T17:33:06.687" v="938" actId="1076"/>
        <pc:sldMkLst>
          <pc:docMk/>
          <pc:sldMk cId="0" sldId="298"/>
        </pc:sldMkLst>
        <pc:spChg chg="mod">
          <ac:chgData name="Swindon Families" userId="544763827fa0f35a" providerId="LiveId" clId="{8D745EEC-E307-4507-813F-290AD4F002A6}" dt="2020-06-16T15:33:45.295" v="593" actId="27636"/>
          <ac:spMkLst>
            <pc:docMk/>
            <pc:sldMk cId="0" sldId="298"/>
            <ac:spMk id="2" creationId="{00000000-0000-0000-0000-000000000000}"/>
          </ac:spMkLst>
        </pc:spChg>
        <pc:picChg chg="mod">
          <ac:chgData name="Swindon Families" userId="544763827fa0f35a" providerId="LiveId" clId="{8D745EEC-E307-4507-813F-290AD4F002A6}" dt="2020-06-16T17:33:06.687" v="938" actId="1076"/>
          <ac:picMkLst>
            <pc:docMk/>
            <pc:sldMk cId="0" sldId="298"/>
            <ac:picMk id="4" creationId="{00000000-0000-0000-0000-000000000000}"/>
          </ac:picMkLst>
        </pc:picChg>
      </pc:sldChg>
      <pc:sldChg chg="addSp delSp modSp mod">
        <pc:chgData name="Swindon Families" userId="544763827fa0f35a" providerId="LiveId" clId="{8D745EEC-E307-4507-813F-290AD4F002A6}" dt="2020-06-16T15:41:07.500" v="727" actId="20577"/>
        <pc:sldMkLst>
          <pc:docMk/>
          <pc:sldMk cId="0" sldId="299"/>
        </pc:sldMkLst>
        <pc:spChg chg="del">
          <ac:chgData name="Swindon Families" userId="544763827fa0f35a" providerId="LiveId" clId="{8D745EEC-E307-4507-813F-290AD4F002A6}" dt="2020-06-16T15:33:50.690" v="594" actId="478"/>
          <ac:spMkLst>
            <pc:docMk/>
            <pc:sldMk cId="0" sldId="299"/>
            <ac:spMk id="3" creationId="{00000000-0000-0000-0000-000000000000}"/>
          </ac:spMkLst>
        </pc:spChg>
        <pc:spChg chg="add mod">
          <ac:chgData name="Swindon Families" userId="544763827fa0f35a" providerId="LiveId" clId="{8D745EEC-E307-4507-813F-290AD4F002A6}" dt="2020-06-16T15:41:07.500" v="727" actId="20577"/>
          <ac:spMkLst>
            <pc:docMk/>
            <pc:sldMk cId="0" sldId="299"/>
            <ac:spMk id="4" creationId="{3980E972-1828-430E-8ABD-D05B9013EFA5}"/>
          </ac:spMkLst>
        </pc:spChg>
        <pc:spChg chg="add del mod">
          <ac:chgData name="Swindon Families" userId="544763827fa0f35a" providerId="LiveId" clId="{8D745EEC-E307-4507-813F-290AD4F002A6}" dt="2020-06-16T15:33:55.374" v="595" actId="478"/>
          <ac:spMkLst>
            <pc:docMk/>
            <pc:sldMk cId="0" sldId="299"/>
            <ac:spMk id="6" creationId="{A0BAF375-0536-499B-9296-CD92D39458BE}"/>
          </ac:spMkLst>
        </pc:spChg>
        <pc:graphicFrameChg chg="add del mod">
          <ac:chgData name="Swindon Families" userId="544763827fa0f35a" providerId="LiveId" clId="{8D745EEC-E307-4507-813F-290AD4F002A6}" dt="2020-06-16T15:36:13.015" v="603" actId="478"/>
          <ac:graphicFrameMkLst>
            <pc:docMk/>
            <pc:sldMk cId="0" sldId="299"/>
            <ac:graphicFrameMk id="7" creationId="{FC5EDB7A-1F35-4008-90E9-CA677E668266}"/>
          </ac:graphicFrameMkLst>
        </pc:graphicFrameChg>
      </pc:sldChg>
      <pc:sldChg chg="modSp mod">
        <pc:chgData name="Swindon Families" userId="544763827fa0f35a" providerId="LiveId" clId="{8D745EEC-E307-4507-813F-290AD4F002A6}" dt="2020-06-16T15:06:31.911" v="579" actId="1076"/>
        <pc:sldMkLst>
          <pc:docMk/>
          <pc:sldMk cId="185228085" sldId="302"/>
        </pc:sldMkLst>
        <pc:spChg chg="mod">
          <ac:chgData name="Swindon Families" userId="544763827fa0f35a" providerId="LiveId" clId="{8D745EEC-E307-4507-813F-290AD4F002A6}" dt="2020-06-16T15:06:31.911" v="579" actId="1076"/>
          <ac:spMkLst>
            <pc:docMk/>
            <pc:sldMk cId="185228085" sldId="302"/>
            <ac:spMk id="4" creationId="{A16F22F3-3AEF-4343-8866-4A080C49CD3B}"/>
          </ac:spMkLst>
        </pc:spChg>
      </pc:sldChg>
      <pc:sldChg chg="addSp modSp add mod">
        <pc:chgData name="Swindon Families" userId="544763827fa0f35a" providerId="LiveId" clId="{8D745EEC-E307-4507-813F-290AD4F002A6}" dt="2020-06-16T17:28:27.426" v="928" actId="14100"/>
        <pc:sldMkLst>
          <pc:docMk/>
          <pc:sldMk cId="2526070081" sldId="303"/>
        </pc:sldMkLst>
        <pc:spChg chg="add mod">
          <ac:chgData name="Swindon Families" userId="544763827fa0f35a" providerId="LiveId" clId="{8D745EEC-E307-4507-813F-290AD4F002A6}" dt="2020-06-16T17:28:05.278" v="926" actId="14100"/>
          <ac:spMkLst>
            <pc:docMk/>
            <pc:sldMk cId="2526070081" sldId="303"/>
            <ac:spMk id="6" creationId="{29F3A8F2-1CED-42D0-A329-E07AEE165AAD}"/>
          </ac:spMkLst>
        </pc:spChg>
        <pc:picChg chg="mod">
          <ac:chgData name="Swindon Families" userId="544763827fa0f35a" providerId="LiveId" clId="{8D745EEC-E307-4507-813F-290AD4F002A6}" dt="2020-06-16T17:28:27.426" v="928" actId="14100"/>
          <ac:picMkLst>
            <pc:docMk/>
            <pc:sldMk cId="2526070081" sldId="303"/>
            <ac:picMk id="4" creationId="{00000000-0000-0000-0000-000000000000}"/>
          </ac:picMkLst>
        </pc:picChg>
        <pc:picChg chg="mod">
          <ac:chgData name="Swindon Families" userId="544763827fa0f35a" providerId="LiveId" clId="{8D745EEC-E307-4507-813F-290AD4F002A6}" dt="2020-06-16T17:28:17.352" v="927" actId="14100"/>
          <ac:picMkLst>
            <pc:docMk/>
            <pc:sldMk cId="2526070081" sldId="303"/>
            <ac:picMk id="5" creationId="{8F9DA784-523E-42B6-90C0-A4B58E87B2E9}"/>
          </ac:picMkLst>
        </pc:picChg>
      </pc:sldChg>
      <pc:sldChg chg="modSp add mod">
        <pc:chgData name="Swindon Families" userId="544763827fa0f35a" providerId="LiveId" clId="{8D745EEC-E307-4507-813F-290AD4F002A6}" dt="2020-06-16T19:24:00.982" v="1088" actId="20577"/>
        <pc:sldMkLst>
          <pc:docMk/>
          <pc:sldMk cId="2400663499" sldId="304"/>
        </pc:sldMkLst>
        <pc:spChg chg="mod">
          <ac:chgData name="Swindon Families" userId="544763827fa0f35a" providerId="LiveId" clId="{8D745EEC-E307-4507-813F-290AD4F002A6}" dt="2020-06-16T19:06:35.917" v="947" actId="14100"/>
          <ac:spMkLst>
            <pc:docMk/>
            <pc:sldMk cId="2400663499" sldId="304"/>
            <ac:spMk id="2" creationId="{00000000-0000-0000-0000-000000000000}"/>
          </ac:spMkLst>
        </pc:spChg>
        <pc:spChg chg="mod">
          <ac:chgData name="Swindon Families" userId="544763827fa0f35a" providerId="LiveId" clId="{8D745EEC-E307-4507-813F-290AD4F002A6}" dt="2020-06-16T19:24:00.982" v="1088" actId="20577"/>
          <ac:spMkLst>
            <pc:docMk/>
            <pc:sldMk cId="2400663499" sldId="304"/>
            <ac:spMk id="4" creationId="{3980E972-1828-430E-8ABD-D05B9013EFA5}"/>
          </ac:spMkLst>
        </pc:spChg>
      </pc:sldChg>
    </pc:docChg>
  </pc:docChgLst>
  <pc:docChgLst>
    <pc:chgData name="Swindon Families" userId="544763827fa0f35a" providerId="Windows Live" clId="Web-{23C9C85D-8F00-482F-B989-A403181526E7}"/>
    <pc:docChg chg="modSld">
      <pc:chgData name="Swindon Families" userId="544763827fa0f35a" providerId="Windows Live" clId="Web-{23C9C85D-8F00-482F-B989-A403181526E7}" dt="2020-06-15T17:51:07.603" v="204" actId="1076"/>
      <pc:docMkLst>
        <pc:docMk/>
      </pc:docMkLst>
      <pc:sldChg chg="modSp">
        <pc:chgData name="Swindon Families" userId="544763827fa0f35a" providerId="Windows Live" clId="Web-{23C9C85D-8F00-482F-B989-A403181526E7}" dt="2020-06-15T17:03:50.204" v="20" actId="14100"/>
        <pc:sldMkLst>
          <pc:docMk/>
          <pc:sldMk cId="0" sldId="260"/>
        </pc:sldMkLst>
        <pc:spChg chg="mod">
          <ac:chgData name="Swindon Families" userId="544763827fa0f35a" providerId="Windows Live" clId="Web-{23C9C85D-8F00-482F-B989-A403181526E7}" dt="2020-06-15T17:03:50.204" v="20" actId="14100"/>
          <ac:spMkLst>
            <pc:docMk/>
            <pc:sldMk cId="0" sldId="260"/>
            <ac:spMk id="2" creationId="{00000000-0000-0000-0000-000000000000}"/>
          </ac:spMkLst>
        </pc:spChg>
      </pc:sldChg>
      <pc:sldChg chg="addSp delSp modSp">
        <pc:chgData name="Swindon Families" userId="544763827fa0f35a" providerId="Windows Live" clId="Web-{23C9C85D-8F00-482F-B989-A403181526E7}" dt="2020-06-15T17:03:21.485" v="19"/>
        <pc:sldMkLst>
          <pc:docMk/>
          <pc:sldMk cId="0" sldId="262"/>
        </pc:sldMkLst>
        <pc:graphicFrameChg chg="add del mod modGraphic">
          <ac:chgData name="Swindon Families" userId="544763827fa0f35a" providerId="Windows Live" clId="Web-{23C9C85D-8F00-482F-B989-A403181526E7}" dt="2020-06-15T16:59:24.907" v="3"/>
          <ac:graphicFrameMkLst>
            <pc:docMk/>
            <pc:sldMk cId="0" sldId="262"/>
            <ac:graphicFrameMk id="7" creationId="{B60F5AD5-4AD5-40BB-9CC7-69DCD91A9E6C}"/>
          </ac:graphicFrameMkLst>
        </pc:graphicFrameChg>
        <pc:graphicFrameChg chg="add mod modGraphic">
          <ac:chgData name="Swindon Families" userId="544763827fa0f35a" providerId="Windows Live" clId="Web-{23C9C85D-8F00-482F-B989-A403181526E7}" dt="2020-06-15T17:01:10.657" v="7" actId="1076"/>
          <ac:graphicFrameMkLst>
            <pc:docMk/>
            <pc:sldMk cId="0" sldId="262"/>
            <ac:graphicFrameMk id="9" creationId="{999BA343-BE8B-43D9-B4FF-03D60211B622}"/>
          </ac:graphicFrameMkLst>
        </pc:graphicFrameChg>
        <pc:graphicFrameChg chg="add del mod">
          <ac:chgData name="Swindon Families" userId="544763827fa0f35a" providerId="Windows Live" clId="Web-{23C9C85D-8F00-482F-B989-A403181526E7}" dt="2020-06-15T17:01:31.032" v="9"/>
          <ac:graphicFrameMkLst>
            <pc:docMk/>
            <pc:sldMk cId="0" sldId="262"/>
            <ac:graphicFrameMk id="11" creationId="{52806163-8E78-4110-9B29-9F6E13C775F3}"/>
          </ac:graphicFrameMkLst>
        </pc:graphicFrameChg>
        <pc:graphicFrameChg chg="add del mod modGraphic">
          <ac:chgData name="Swindon Families" userId="544763827fa0f35a" providerId="Windows Live" clId="Web-{23C9C85D-8F00-482F-B989-A403181526E7}" dt="2020-06-15T17:02:53.220" v="15"/>
          <ac:graphicFrameMkLst>
            <pc:docMk/>
            <pc:sldMk cId="0" sldId="262"/>
            <ac:graphicFrameMk id="13" creationId="{6192B807-8D78-4CCE-92CB-141EAE6B0966}"/>
          </ac:graphicFrameMkLst>
        </pc:graphicFrameChg>
        <pc:graphicFrameChg chg="add mod modGraphic">
          <ac:chgData name="Swindon Families" userId="544763827fa0f35a" providerId="Windows Live" clId="Web-{23C9C85D-8F00-482F-B989-A403181526E7}" dt="2020-06-15T17:03:21.485" v="19"/>
          <ac:graphicFrameMkLst>
            <pc:docMk/>
            <pc:sldMk cId="0" sldId="262"/>
            <ac:graphicFrameMk id="15" creationId="{32279B33-19B1-4D99-A720-DFD9F7589339}"/>
          </ac:graphicFrameMkLst>
        </pc:graphicFrameChg>
      </pc:sldChg>
      <pc:sldChg chg="modSp">
        <pc:chgData name="Swindon Families" userId="544763827fa0f35a" providerId="Windows Live" clId="Web-{23C9C85D-8F00-482F-B989-A403181526E7}" dt="2020-06-15T17:04:18.782" v="21" actId="14100"/>
        <pc:sldMkLst>
          <pc:docMk/>
          <pc:sldMk cId="0" sldId="266"/>
        </pc:sldMkLst>
        <pc:spChg chg="mod">
          <ac:chgData name="Swindon Families" userId="544763827fa0f35a" providerId="Windows Live" clId="Web-{23C9C85D-8F00-482F-B989-A403181526E7}" dt="2020-06-15T17:04:18.782" v="21" actId="14100"/>
          <ac:spMkLst>
            <pc:docMk/>
            <pc:sldMk cId="0" sldId="266"/>
            <ac:spMk id="2" creationId="{00000000-0000-0000-0000-000000000000}"/>
          </ac:spMkLst>
        </pc:spChg>
      </pc:sldChg>
      <pc:sldChg chg="addSp delSp modSp">
        <pc:chgData name="Swindon Families" userId="544763827fa0f35a" providerId="Windows Live" clId="Web-{23C9C85D-8F00-482F-B989-A403181526E7}" dt="2020-06-15T17:47:27.368" v="81" actId="1076"/>
        <pc:sldMkLst>
          <pc:docMk/>
          <pc:sldMk cId="0" sldId="268"/>
        </pc:sldMkLst>
        <pc:graphicFrameChg chg="add del mod">
          <ac:chgData name="Swindon Families" userId="544763827fa0f35a" providerId="Windows Live" clId="Web-{23C9C85D-8F00-482F-B989-A403181526E7}" dt="2020-06-15T17:43:19.243" v="49"/>
          <ac:graphicFrameMkLst>
            <pc:docMk/>
            <pc:sldMk cId="0" sldId="268"/>
            <ac:graphicFrameMk id="7" creationId="{36DC9A4F-1044-4F2E-8C07-AF6449E338F0}"/>
          </ac:graphicFrameMkLst>
        </pc:graphicFrameChg>
        <pc:graphicFrameChg chg="add del mod">
          <ac:chgData name="Swindon Families" userId="544763827fa0f35a" providerId="Windows Live" clId="Web-{23C9C85D-8F00-482F-B989-A403181526E7}" dt="2020-06-15T17:45:34.774" v="57"/>
          <ac:graphicFrameMkLst>
            <pc:docMk/>
            <pc:sldMk cId="0" sldId="268"/>
            <ac:graphicFrameMk id="9" creationId="{E47DE49E-9F6D-45BB-AF55-4145F1F8E03B}"/>
          </ac:graphicFrameMkLst>
        </pc:graphicFrameChg>
        <pc:graphicFrameChg chg="add del mod modGraphic">
          <ac:chgData name="Swindon Families" userId="544763827fa0f35a" providerId="Windows Live" clId="Web-{23C9C85D-8F00-482F-B989-A403181526E7}" dt="2020-06-15T17:46:56.071" v="66"/>
          <ac:graphicFrameMkLst>
            <pc:docMk/>
            <pc:sldMk cId="0" sldId="268"/>
            <ac:graphicFrameMk id="11" creationId="{FD3D784B-2D82-4762-9D2F-A34001F93D55}"/>
          </ac:graphicFrameMkLst>
        </pc:graphicFrameChg>
        <pc:graphicFrameChg chg="add del mod modGraphic">
          <ac:chgData name="Swindon Families" userId="544763827fa0f35a" providerId="Windows Live" clId="Web-{23C9C85D-8F00-482F-B989-A403181526E7}" dt="2020-06-15T17:46:49.743" v="63"/>
          <ac:graphicFrameMkLst>
            <pc:docMk/>
            <pc:sldMk cId="0" sldId="268"/>
            <ac:graphicFrameMk id="13" creationId="{E6641FBD-0E65-42E2-B1D7-8DD4B40410F8}"/>
          </ac:graphicFrameMkLst>
        </pc:graphicFrameChg>
        <pc:graphicFrameChg chg="add mod modGraphic">
          <ac:chgData name="Swindon Families" userId="544763827fa0f35a" providerId="Windows Live" clId="Web-{23C9C85D-8F00-482F-B989-A403181526E7}" dt="2020-06-15T17:47:14.931" v="79" actId="1076"/>
          <ac:graphicFrameMkLst>
            <pc:docMk/>
            <pc:sldMk cId="0" sldId="268"/>
            <ac:graphicFrameMk id="15" creationId="{C59A2517-35B7-43B2-9DF6-82257EF016A4}"/>
          </ac:graphicFrameMkLst>
        </pc:graphicFrameChg>
        <pc:picChg chg="mod">
          <ac:chgData name="Swindon Families" userId="544763827fa0f35a" providerId="Windows Live" clId="Web-{23C9C85D-8F00-482F-B989-A403181526E7}" dt="2020-06-15T17:47:27.368" v="81" actId="1076"/>
          <ac:picMkLst>
            <pc:docMk/>
            <pc:sldMk cId="0" sldId="268"/>
            <ac:picMk id="5" creationId="{1731128D-53EA-4007-A914-7EE91161731E}"/>
          </ac:picMkLst>
        </pc:picChg>
      </pc:sldChg>
      <pc:sldChg chg="modSp">
        <pc:chgData name="Swindon Families" userId="544763827fa0f35a" providerId="Windows Live" clId="Web-{23C9C85D-8F00-482F-B989-A403181526E7}" dt="2020-06-15T17:05:15.798" v="42" actId="20577"/>
        <pc:sldMkLst>
          <pc:docMk/>
          <pc:sldMk cId="0" sldId="270"/>
        </pc:sldMkLst>
        <pc:spChg chg="mod">
          <ac:chgData name="Swindon Families" userId="544763827fa0f35a" providerId="Windows Live" clId="Web-{23C9C85D-8F00-482F-B989-A403181526E7}" dt="2020-06-15T17:05:15.798" v="42" actId="20577"/>
          <ac:spMkLst>
            <pc:docMk/>
            <pc:sldMk cId="0" sldId="270"/>
            <ac:spMk id="2" creationId="{00000000-0000-0000-0000-000000000000}"/>
          </ac:spMkLst>
        </pc:spChg>
      </pc:sldChg>
      <pc:sldChg chg="modSp">
        <pc:chgData name="Swindon Families" userId="544763827fa0f35a" providerId="Windows Live" clId="Web-{23C9C85D-8F00-482F-B989-A403181526E7}" dt="2020-06-15T17:04:59.939" v="37" actId="20577"/>
        <pc:sldMkLst>
          <pc:docMk/>
          <pc:sldMk cId="0" sldId="272"/>
        </pc:sldMkLst>
        <pc:spChg chg="mod">
          <ac:chgData name="Swindon Families" userId="544763827fa0f35a" providerId="Windows Live" clId="Web-{23C9C85D-8F00-482F-B989-A403181526E7}" dt="2020-06-15T17:04:59.939" v="37" actId="20577"/>
          <ac:spMkLst>
            <pc:docMk/>
            <pc:sldMk cId="0" sldId="272"/>
            <ac:spMk id="2" creationId="{00000000-0000-0000-0000-000000000000}"/>
          </ac:spMkLst>
        </pc:spChg>
      </pc:sldChg>
      <pc:sldChg chg="modSp">
        <pc:chgData name="Swindon Families" userId="544763827fa0f35a" providerId="Windows Live" clId="Web-{23C9C85D-8F00-482F-B989-A403181526E7}" dt="2020-06-15T17:48:49.728" v="82" actId="14100"/>
        <pc:sldMkLst>
          <pc:docMk/>
          <pc:sldMk cId="0" sldId="278"/>
        </pc:sldMkLst>
        <pc:spChg chg="mod">
          <ac:chgData name="Swindon Families" userId="544763827fa0f35a" providerId="Windows Live" clId="Web-{23C9C85D-8F00-482F-B989-A403181526E7}" dt="2020-06-15T17:48:49.728" v="82" actId="14100"/>
          <ac:spMkLst>
            <pc:docMk/>
            <pc:sldMk cId="0" sldId="278"/>
            <ac:spMk id="2" creationId="{00000000-0000-0000-0000-000000000000}"/>
          </ac:spMkLst>
        </pc:spChg>
      </pc:sldChg>
      <pc:sldChg chg="modSp">
        <pc:chgData name="Swindon Families" userId="544763827fa0f35a" providerId="Windows Live" clId="Web-{23C9C85D-8F00-482F-B989-A403181526E7}" dt="2020-06-15T17:48:59.790" v="83" actId="14100"/>
        <pc:sldMkLst>
          <pc:docMk/>
          <pc:sldMk cId="0" sldId="280"/>
        </pc:sldMkLst>
        <pc:spChg chg="mod">
          <ac:chgData name="Swindon Families" userId="544763827fa0f35a" providerId="Windows Live" clId="Web-{23C9C85D-8F00-482F-B989-A403181526E7}" dt="2020-06-15T17:48:59.790" v="83" actId="14100"/>
          <ac:spMkLst>
            <pc:docMk/>
            <pc:sldMk cId="0" sldId="280"/>
            <ac:spMk id="2" creationId="{00000000-0000-0000-0000-000000000000}"/>
          </ac:spMkLst>
        </pc:spChg>
      </pc:sldChg>
      <pc:sldChg chg="modSp">
        <pc:chgData name="Swindon Families" userId="544763827fa0f35a" providerId="Windows Live" clId="Web-{23C9C85D-8F00-482F-B989-A403181526E7}" dt="2020-06-15T17:51:07.603" v="204" actId="1076"/>
        <pc:sldMkLst>
          <pc:docMk/>
          <pc:sldMk cId="0" sldId="286"/>
        </pc:sldMkLst>
        <pc:spChg chg="mod">
          <ac:chgData name="Swindon Families" userId="544763827fa0f35a" providerId="Windows Live" clId="Web-{23C9C85D-8F00-482F-B989-A403181526E7}" dt="2020-06-15T17:51:02.134" v="203" actId="1076"/>
          <ac:spMkLst>
            <pc:docMk/>
            <pc:sldMk cId="0" sldId="286"/>
            <ac:spMk id="2" creationId="{00000000-0000-0000-0000-000000000000}"/>
          </ac:spMkLst>
        </pc:spChg>
        <pc:spChg chg="mod">
          <ac:chgData name="Swindon Families" userId="544763827fa0f35a" providerId="Windows Live" clId="Web-{23C9C85D-8F00-482F-B989-A403181526E7}" dt="2020-06-15T17:51:07.603" v="204" actId="1076"/>
          <ac:spMkLst>
            <pc:docMk/>
            <pc:sldMk cId="0" sldId="286"/>
            <ac:spMk id="3" creationId="{00000000-0000-0000-0000-000000000000}"/>
          </ac:spMkLst>
        </pc:spChg>
        <pc:picChg chg="mod">
          <ac:chgData name="Swindon Families" userId="544763827fa0f35a" providerId="Windows Live" clId="Web-{23C9C85D-8F00-482F-B989-A403181526E7}" dt="2020-06-15T17:49:34.697" v="86" actId="1076"/>
          <ac:picMkLst>
            <pc:docMk/>
            <pc:sldMk cId="0" sldId="286"/>
            <ac:picMk id="4" creationId="{00000000-0000-0000-0000-000000000000}"/>
          </ac:picMkLst>
        </pc:picChg>
        <pc:picChg chg="mod">
          <ac:chgData name="Swindon Families" userId="544763827fa0f35a" providerId="Windows Live" clId="Web-{23C9C85D-8F00-482F-B989-A403181526E7}" dt="2020-06-15T17:49:30.728" v="85" actId="1076"/>
          <ac:picMkLst>
            <pc:docMk/>
            <pc:sldMk cId="0" sldId="286"/>
            <ac:picMk id="5" creationId="{79B68069-FADE-4E1E-9175-278AC65757B6}"/>
          </ac:picMkLst>
        </pc:picChg>
      </pc:sldChg>
    </pc:docChg>
  </pc:docChgLst>
  <pc:docChgLst>
    <pc:chgData name="Swindon Families" userId="544763827fa0f35a" providerId="Windows Live" clId="Web-{C7B18571-E5A9-4AF1-AE01-86C1821BC8EF}"/>
    <pc:docChg chg="modSld">
      <pc:chgData name="Swindon Families" userId="544763827fa0f35a" providerId="Windows Live" clId="Web-{C7B18571-E5A9-4AF1-AE01-86C1821BC8EF}" dt="2020-06-19T12:51:43.104" v="9" actId="1076"/>
      <pc:docMkLst>
        <pc:docMk/>
      </pc:docMkLst>
      <pc:sldChg chg="addSp modSp">
        <pc:chgData name="Swindon Families" userId="544763827fa0f35a" providerId="Windows Live" clId="Web-{C7B18571-E5A9-4AF1-AE01-86C1821BC8EF}" dt="2020-06-19T12:51:43.104" v="9" actId="1076"/>
        <pc:sldMkLst>
          <pc:docMk/>
          <pc:sldMk cId="0" sldId="295"/>
        </pc:sldMkLst>
        <pc:graphicFrameChg chg="add mod modGraphic">
          <ac:chgData name="Swindon Families" userId="544763827fa0f35a" providerId="Windows Live" clId="Web-{C7B18571-E5A9-4AF1-AE01-86C1821BC8EF}" dt="2020-06-19T12:51:43.104" v="9" actId="1076"/>
          <ac:graphicFrameMkLst>
            <pc:docMk/>
            <pc:sldMk cId="0" sldId="295"/>
            <ac:graphicFrameMk id="5" creationId="{8C4BEFFD-D6F6-49BA-BCB0-2E39FCE2473D}"/>
          </ac:graphicFrameMkLst>
        </pc:graphicFrameChg>
      </pc:sldChg>
    </pc:docChg>
  </pc:docChgLst>
  <pc:docChgLst>
    <pc:chgData name="Swindon Families" userId="544763827fa0f35a" providerId="Windows Live" clId="Web-{D4261E61-111B-4465-B0E3-7EFB508521E9}"/>
    <pc:docChg chg="delSld modSld">
      <pc:chgData name="Swindon Families" userId="544763827fa0f35a" providerId="Windows Live" clId="Web-{D4261E61-111B-4465-B0E3-7EFB508521E9}" dt="2020-06-15T10:11:36.530" v="137" actId="1076"/>
      <pc:docMkLst>
        <pc:docMk/>
      </pc:docMkLst>
      <pc:sldChg chg="addSp modSp">
        <pc:chgData name="Swindon Families" userId="544763827fa0f35a" providerId="Windows Live" clId="Web-{D4261E61-111B-4465-B0E3-7EFB508521E9}" dt="2020-06-15T09:54:31.924" v="5" actId="1076"/>
        <pc:sldMkLst>
          <pc:docMk/>
          <pc:sldMk cId="0" sldId="258"/>
        </pc:sldMkLst>
        <pc:picChg chg="mod">
          <ac:chgData name="Swindon Families" userId="544763827fa0f35a" providerId="Windows Live" clId="Web-{D4261E61-111B-4465-B0E3-7EFB508521E9}" dt="2020-06-15T09:54:31.924" v="5" actId="1076"/>
          <ac:picMkLst>
            <pc:docMk/>
            <pc:sldMk cId="0" sldId="258"/>
            <ac:picMk id="4" creationId="{00000000-0000-0000-0000-000000000000}"/>
          </ac:picMkLst>
        </pc:picChg>
        <pc:picChg chg="add mod">
          <ac:chgData name="Swindon Families" userId="544763827fa0f35a" providerId="Windows Live" clId="Web-{D4261E61-111B-4465-B0E3-7EFB508521E9}" dt="2020-06-15T09:54:23.346" v="4" actId="14100"/>
          <ac:picMkLst>
            <pc:docMk/>
            <pc:sldMk cId="0" sldId="258"/>
            <ac:picMk id="5" creationId="{850BCD3F-D8ED-4CF9-9117-7A783D4D3190}"/>
          </ac:picMkLst>
        </pc:picChg>
      </pc:sldChg>
      <pc:sldChg chg="delSp del">
        <pc:chgData name="Swindon Families" userId="544763827fa0f35a" providerId="Windows Live" clId="Web-{D4261E61-111B-4465-B0E3-7EFB508521E9}" dt="2020-06-15T09:54:35.174" v="6"/>
        <pc:sldMkLst>
          <pc:docMk/>
          <pc:sldMk cId="0" sldId="259"/>
        </pc:sldMkLst>
        <pc:picChg chg="del">
          <ac:chgData name="Swindon Families" userId="544763827fa0f35a" providerId="Windows Live" clId="Web-{D4261E61-111B-4465-B0E3-7EFB508521E9}" dt="2020-06-15T09:54:06.533" v="1"/>
          <ac:picMkLst>
            <pc:docMk/>
            <pc:sldMk cId="0" sldId="259"/>
            <ac:picMk id="4" creationId="{00000000-0000-0000-0000-000000000000}"/>
          </ac:picMkLst>
        </pc:picChg>
      </pc:sldChg>
      <pc:sldChg chg="addSp modSp">
        <pc:chgData name="Swindon Families" userId="544763827fa0f35a" providerId="Windows Live" clId="Web-{D4261E61-111B-4465-B0E3-7EFB508521E9}" dt="2020-06-15T09:55:16.144" v="12" actId="14100"/>
        <pc:sldMkLst>
          <pc:docMk/>
          <pc:sldMk cId="0" sldId="260"/>
        </pc:sldMkLst>
        <pc:picChg chg="mod">
          <ac:chgData name="Swindon Families" userId="544763827fa0f35a" providerId="Windows Live" clId="Web-{D4261E61-111B-4465-B0E3-7EFB508521E9}" dt="2020-06-15T09:54:49.269" v="7" actId="1076"/>
          <ac:picMkLst>
            <pc:docMk/>
            <pc:sldMk cId="0" sldId="260"/>
            <ac:picMk id="4" creationId="{00000000-0000-0000-0000-000000000000}"/>
          </ac:picMkLst>
        </pc:picChg>
        <pc:picChg chg="add mod">
          <ac:chgData name="Swindon Families" userId="544763827fa0f35a" providerId="Windows Live" clId="Web-{D4261E61-111B-4465-B0E3-7EFB508521E9}" dt="2020-06-15T09:55:16.144" v="12" actId="14100"/>
          <ac:picMkLst>
            <pc:docMk/>
            <pc:sldMk cId="0" sldId="260"/>
            <ac:picMk id="5" creationId="{42253DFF-A102-4014-ABB5-6FF89E11A4F8}"/>
          </ac:picMkLst>
        </pc:picChg>
      </pc:sldChg>
      <pc:sldChg chg="delSp del">
        <pc:chgData name="Swindon Families" userId="544763827fa0f35a" providerId="Windows Live" clId="Web-{D4261E61-111B-4465-B0E3-7EFB508521E9}" dt="2020-06-15T09:55:21.816" v="13"/>
        <pc:sldMkLst>
          <pc:docMk/>
          <pc:sldMk cId="0" sldId="261"/>
        </pc:sldMkLst>
        <pc:picChg chg="del">
          <ac:chgData name="Swindon Families" userId="544763827fa0f35a" providerId="Windows Live" clId="Web-{D4261E61-111B-4465-B0E3-7EFB508521E9}" dt="2020-06-15T09:54:55.191" v="8"/>
          <ac:picMkLst>
            <pc:docMk/>
            <pc:sldMk cId="0" sldId="261"/>
            <ac:picMk id="4" creationId="{00000000-0000-0000-0000-000000000000}"/>
          </ac:picMkLst>
        </pc:picChg>
      </pc:sldChg>
      <pc:sldChg chg="addSp modSp">
        <pc:chgData name="Swindon Families" userId="544763827fa0f35a" providerId="Windows Live" clId="Web-{D4261E61-111B-4465-B0E3-7EFB508521E9}" dt="2020-06-15T09:56:15.771" v="20" actId="14100"/>
        <pc:sldMkLst>
          <pc:docMk/>
          <pc:sldMk cId="0" sldId="262"/>
        </pc:sldMkLst>
        <pc:picChg chg="mod">
          <ac:chgData name="Swindon Families" userId="544763827fa0f35a" providerId="Windows Live" clId="Web-{D4261E61-111B-4465-B0E3-7EFB508521E9}" dt="2020-06-15T09:55:29.504" v="14" actId="1076"/>
          <ac:picMkLst>
            <pc:docMk/>
            <pc:sldMk cId="0" sldId="262"/>
            <ac:picMk id="4" creationId="{00000000-0000-0000-0000-000000000000}"/>
          </ac:picMkLst>
        </pc:picChg>
        <pc:picChg chg="add mod">
          <ac:chgData name="Swindon Families" userId="544763827fa0f35a" providerId="Windows Live" clId="Web-{D4261E61-111B-4465-B0E3-7EFB508521E9}" dt="2020-06-15T09:56:15.771" v="20" actId="14100"/>
          <ac:picMkLst>
            <pc:docMk/>
            <pc:sldMk cId="0" sldId="262"/>
            <ac:picMk id="5" creationId="{B8FE47B3-426D-4291-8D42-7CC0F7CA28FD}"/>
          </ac:picMkLst>
        </pc:picChg>
      </pc:sldChg>
      <pc:sldChg chg="delSp del">
        <pc:chgData name="Swindon Families" userId="544763827fa0f35a" providerId="Windows Live" clId="Web-{D4261E61-111B-4465-B0E3-7EFB508521E9}" dt="2020-06-15T09:56:27.959" v="21"/>
        <pc:sldMkLst>
          <pc:docMk/>
          <pc:sldMk cId="0" sldId="263"/>
        </pc:sldMkLst>
        <pc:picChg chg="del">
          <ac:chgData name="Swindon Families" userId="544763827fa0f35a" providerId="Windows Live" clId="Web-{D4261E61-111B-4465-B0E3-7EFB508521E9}" dt="2020-06-15T09:55:33.832" v="15"/>
          <ac:picMkLst>
            <pc:docMk/>
            <pc:sldMk cId="0" sldId="263"/>
            <ac:picMk id="4" creationId="{00000000-0000-0000-0000-000000000000}"/>
          </ac:picMkLst>
        </pc:picChg>
      </pc:sldChg>
      <pc:sldChg chg="addSp modSp">
        <pc:chgData name="Swindon Families" userId="544763827fa0f35a" providerId="Windows Live" clId="Web-{D4261E61-111B-4465-B0E3-7EFB508521E9}" dt="2020-06-15T09:56:56.631" v="26" actId="14100"/>
        <pc:sldMkLst>
          <pc:docMk/>
          <pc:sldMk cId="0" sldId="264"/>
        </pc:sldMkLst>
        <pc:picChg chg="mod">
          <ac:chgData name="Swindon Families" userId="544763827fa0f35a" providerId="Windows Live" clId="Web-{D4261E61-111B-4465-B0E3-7EFB508521E9}" dt="2020-06-15T09:56:37.709" v="22" actId="1076"/>
          <ac:picMkLst>
            <pc:docMk/>
            <pc:sldMk cId="0" sldId="264"/>
            <ac:picMk id="4" creationId="{00000000-0000-0000-0000-000000000000}"/>
          </ac:picMkLst>
        </pc:picChg>
        <pc:picChg chg="add mod">
          <ac:chgData name="Swindon Families" userId="544763827fa0f35a" providerId="Windows Live" clId="Web-{D4261E61-111B-4465-B0E3-7EFB508521E9}" dt="2020-06-15T09:56:56.631" v="26" actId="14100"/>
          <ac:picMkLst>
            <pc:docMk/>
            <pc:sldMk cId="0" sldId="264"/>
            <ac:picMk id="5" creationId="{94532326-33FF-482D-BAF8-6015396653B1}"/>
          </ac:picMkLst>
        </pc:picChg>
      </pc:sldChg>
      <pc:sldChg chg="delSp del">
        <pc:chgData name="Swindon Families" userId="544763827fa0f35a" providerId="Windows Live" clId="Web-{D4261E61-111B-4465-B0E3-7EFB508521E9}" dt="2020-06-15T09:57:00.694" v="27"/>
        <pc:sldMkLst>
          <pc:docMk/>
          <pc:sldMk cId="0" sldId="265"/>
        </pc:sldMkLst>
        <pc:picChg chg="del">
          <ac:chgData name="Swindon Families" userId="544763827fa0f35a" providerId="Windows Live" clId="Web-{D4261E61-111B-4465-B0E3-7EFB508521E9}" dt="2020-06-15T09:56:42.912" v="23"/>
          <ac:picMkLst>
            <pc:docMk/>
            <pc:sldMk cId="0" sldId="265"/>
            <ac:picMk id="4" creationId="{00000000-0000-0000-0000-000000000000}"/>
          </ac:picMkLst>
        </pc:picChg>
      </pc:sldChg>
      <pc:sldChg chg="addSp modSp">
        <pc:chgData name="Swindon Families" userId="544763827fa0f35a" providerId="Windows Live" clId="Web-{D4261E61-111B-4465-B0E3-7EFB508521E9}" dt="2020-06-15T09:57:25.757" v="32" actId="14100"/>
        <pc:sldMkLst>
          <pc:docMk/>
          <pc:sldMk cId="0" sldId="266"/>
        </pc:sldMkLst>
        <pc:picChg chg="mod">
          <ac:chgData name="Swindon Families" userId="544763827fa0f35a" providerId="Windows Live" clId="Web-{D4261E61-111B-4465-B0E3-7EFB508521E9}" dt="2020-06-15T09:57:07.772" v="28" actId="1076"/>
          <ac:picMkLst>
            <pc:docMk/>
            <pc:sldMk cId="0" sldId="266"/>
            <ac:picMk id="4" creationId="{00000000-0000-0000-0000-000000000000}"/>
          </ac:picMkLst>
        </pc:picChg>
        <pc:picChg chg="add mod">
          <ac:chgData name="Swindon Families" userId="544763827fa0f35a" providerId="Windows Live" clId="Web-{D4261E61-111B-4465-B0E3-7EFB508521E9}" dt="2020-06-15T09:57:25.757" v="32" actId="14100"/>
          <ac:picMkLst>
            <pc:docMk/>
            <pc:sldMk cId="0" sldId="266"/>
            <ac:picMk id="5" creationId="{D18AEF15-4D0A-47BC-BC47-1C9FE88AB5DA}"/>
          </ac:picMkLst>
        </pc:picChg>
      </pc:sldChg>
      <pc:sldChg chg="delSp del">
        <pc:chgData name="Swindon Families" userId="544763827fa0f35a" providerId="Windows Live" clId="Web-{D4261E61-111B-4465-B0E3-7EFB508521E9}" dt="2020-06-15T09:57:33.789" v="33"/>
        <pc:sldMkLst>
          <pc:docMk/>
          <pc:sldMk cId="0" sldId="267"/>
        </pc:sldMkLst>
        <pc:picChg chg="del">
          <ac:chgData name="Swindon Families" userId="544763827fa0f35a" providerId="Windows Live" clId="Web-{D4261E61-111B-4465-B0E3-7EFB508521E9}" dt="2020-06-15T09:57:12.272" v="29"/>
          <ac:picMkLst>
            <pc:docMk/>
            <pc:sldMk cId="0" sldId="267"/>
            <ac:picMk id="4" creationId="{00000000-0000-0000-0000-000000000000}"/>
          </ac:picMkLst>
        </pc:picChg>
      </pc:sldChg>
      <pc:sldChg chg="addSp modSp">
        <pc:chgData name="Swindon Families" userId="544763827fa0f35a" providerId="Windows Live" clId="Web-{D4261E61-111B-4465-B0E3-7EFB508521E9}" dt="2020-06-15T09:58:14.930" v="39" actId="14100"/>
        <pc:sldMkLst>
          <pc:docMk/>
          <pc:sldMk cId="0" sldId="268"/>
        </pc:sldMkLst>
        <pc:picChg chg="mod">
          <ac:chgData name="Swindon Families" userId="544763827fa0f35a" providerId="Windows Live" clId="Web-{D4261E61-111B-4465-B0E3-7EFB508521E9}" dt="2020-06-15T09:57:55.149" v="34" actId="1076"/>
          <ac:picMkLst>
            <pc:docMk/>
            <pc:sldMk cId="0" sldId="268"/>
            <ac:picMk id="4" creationId="{00000000-0000-0000-0000-000000000000}"/>
          </ac:picMkLst>
        </pc:picChg>
        <pc:picChg chg="add mod">
          <ac:chgData name="Swindon Families" userId="544763827fa0f35a" providerId="Windows Live" clId="Web-{D4261E61-111B-4465-B0E3-7EFB508521E9}" dt="2020-06-15T09:58:14.930" v="39" actId="14100"/>
          <ac:picMkLst>
            <pc:docMk/>
            <pc:sldMk cId="0" sldId="268"/>
            <ac:picMk id="5" creationId="{1731128D-53EA-4007-A914-7EE91161731E}"/>
          </ac:picMkLst>
        </pc:picChg>
      </pc:sldChg>
      <pc:sldChg chg="delSp del">
        <pc:chgData name="Swindon Families" userId="544763827fa0f35a" providerId="Windows Live" clId="Web-{D4261E61-111B-4465-B0E3-7EFB508521E9}" dt="2020-06-15T09:58:19.384" v="40"/>
        <pc:sldMkLst>
          <pc:docMk/>
          <pc:sldMk cId="0" sldId="269"/>
        </pc:sldMkLst>
        <pc:picChg chg="del">
          <ac:chgData name="Swindon Families" userId="544763827fa0f35a" providerId="Windows Live" clId="Web-{D4261E61-111B-4465-B0E3-7EFB508521E9}" dt="2020-06-15T09:57:59.164" v="35"/>
          <ac:picMkLst>
            <pc:docMk/>
            <pc:sldMk cId="0" sldId="269"/>
            <ac:picMk id="4" creationId="{00000000-0000-0000-0000-000000000000}"/>
          </ac:picMkLst>
        </pc:picChg>
      </pc:sldChg>
      <pc:sldChg chg="addSp modSp">
        <pc:chgData name="Swindon Families" userId="544763827fa0f35a" providerId="Windows Live" clId="Web-{D4261E61-111B-4465-B0E3-7EFB508521E9}" dt="2020-06-15T09:58:55.463" v="47" actId="1076"/>
        <pc:sldMkLst>
          <pc:docMk/>
          <pc:sldMk cId="0" sldId="270"/>
        </pc:sldMkLst>
        <pc:picChg chg="mod">
          <ac:chgData name="Swindon Families" userId="544763827fa0f35a" providerId="Windows Live" clId="Web-{D4261E61-111B-4465-B0E3-7EFB508521E9}" dt="2020-06-15T09:58:42.962" v="44" actId="1076"/>
          <ac:picMkLst>
            <pc:docMk/>
            <pc:sldMk cId="0" sldId="270"/>
            <ac:picMk id="4" creationId="{00000000-0000-0000-0000-000000000000}"/>
          </ac:picMkLst>
        </pc:picChg>
        <pc:picChg chg="add mod">
          <ac:chgData name="Swindon Families" userId="544763827fa0f35a" providerId="Windows Live" clId="Web-{D4261E61-111B-4465-B0E3-7EFB508521E9}" dt="2020-06-15T09:58:55.463" v="47" actId="1076"/>
          <ac:picMkLst>
            <pc:docMk/>
            <pc:sldMk cId="0" sldId="270"/>
            <ac:picMk id="5" creationId="{4BB52492-ADAC-47EF-9516-B0856A203349}"/>
          </ac:picMkLst>
        </pc:picChg>
      </pc:sldChg>
      <pc:sldChg chg="delSp del">
        <pc:chgData name="Swindon Families" userId="544763827fa0f35a" providerId="Windows Live" clId="Web-{D4261E61-111B-4465-B0E3-7EFB508521E9}" dt="2020-06-15T09:58:33.790" v="43"/>
        <pc:sldMkLst>
          <pc:docMk/>
          <pc:sldMk cId="0" sldId="271"/>
        </pc:sldMkLst>
        <pc:picChg chg="del">
          <ac:chgData name="Swindon Families" userId="544763827fa0f35a" providerId="Windows Live" clId="Web-{D4261E61-111B-4465-B0E3-7EFB508521E9}" dt="2020-06-15T09:58:28.227" v="42"/>
          <ac:picMkLst>
            <pc:docMk/>
            <pc:sldMk cId="0" sldId="271"/>
            <ac:picMk id="4" creationId="{00000000-0000-0000-0000-000000000000}"/>
          </ac:picMkLst>
        </pc:picChg>
      </pc:sldChg>
      <pc:sldChg chg="addSp modSp">
        <pc:chgData name="Swindon Families" userId="544763827fa0f35a" providerId="Windows Live" clId="Web-{D4261E61-111B-4465-B0E3-7EFB508521E9}" dt="2020-06-15T09:59:36.948" v="53" actId="14100"/>
        <pc:sldMkLst>
          <pc:docMk/>
          <pc:sldMk cId="0" sldId="272"/>
        </pc:sldMkLst>
        <pc:picChg chg="mod">
          <ac:chgData name="Swindon Families" userId="544763827fa0f35a" providerId="Windows Live" clId="Web-{D4261E61-111B-4465-B0E3-7EFB508521E9}" dt="2020-06-15T09:59:14.057" v="49" actId="1076"/>
          <ac:picMkLst>
            <pc:docMk/>
            <pc:sldMk cId="0" sldId="272"/>
            <ac:picMk id="4" creationId="{00000000-0000-0000-0000-000000000000}"/>
          </ac:picMkLst>
        </pc:picChg>
        <pc:picChg chg="add mod">
          <ac:chgData name="Swindon Families" userId="544763827fa0f35a" providerId="Windows Live" clId="Web-{D4261E61-111B-4465-B0E3-7EFB508521E9}" dt="2020-06-15T09:59:36.948" v="53" actId="14100"/>
          <ac:picMkLst>
            <pc:docMk/>
            <pc:sldMk cId="0" sldId="272"/>
            <ac:picMk id="5" creationId="{BDC1763F-82DC-452F-9E7D-6BD6EDABE0A9}"/>
          </ac:picMkLst>
        </pc:picChg>
      </pc:sldChg>
      <pc:sldChg chg="delSp del">
        <pc:chgData name="Swindon Families" userId="544763827fa0f35a" providerId="Windows Live" clId="Web-{D4261E61-111B-4465-B0E3-7EFB508521E9}" dt="2020-06-15T09:59:20.791" v="51"/>
        <pc:sldMkLst>
          <pc:docMk/>
          <pc:sldMk cId="0" sldId="273"/>
        </pc:sldMkLst>
        <pc:picChg chg="del">
          <ac:chgData name="Swindon Families" userId="544763827fa0f35a" providerId="Windows Live" clId="Web-{D4261E61-111B-4465-B0E3-7EFB508521E9}" dt="2020-06-15T09:59:18.385" v="50"/>
          <ac:picMkLst>
            <pc:docMk/>
            <pc:sldMk cId="0" sldId="273"/>
            <ac:picMk id="4" creationId="{00000000-0000-0000-0000-000000000000}"/>
          </ac:picMkLst>
        </pc:picChg>
      </pc:sldChg>
      <pc:sldChg chg="addSp modSp">
        <pc:chgData name="Swindon Families" userId="544763827fa0f35a" providerId="Windows Live" clId="Web-{D4261E61-111B-4465-B0E3-7EFB508521E9}" dt="2020-06-15T10:00:28.621" v="62" actId="14100"/>
        <pc:sldMkLst>
          <pc:docMk/>
          <pc:sldMk cId="0" sldId="274"/>
        </pc:sldMkLst>
        <pc:picChg chg="mod">
          <ac:chgData name="Swindon Families" userId="544763827fa0f35a" providerId="Windows Live" clId="Web-{D4261E61-111B-4465-B0E3-7EFB508521E9}" dt="2020-06-15T10:00:22.402" v="61" actId="1076"/>
          <ac:picMkLst>
            <pc:docMk/>
            <pc:sldMk cId="0" sldId="274"/>
            <ac:picMk id="4" creationId="{00000000-0000-0000-0000-000000000000}"/>
          </ac:picMkLst>
        </pc:picChg>
        <pc:picChg chg="add mod">
          <ac:chgData name="Swindon Families" userId="544763827fa0f35a" providerId="Windows Live" clId="Web-{D4261E61-111B-4465-B0E3-7EFB508521E9}" dt="2020-06-15T10:00:28.621" v="62" actId="14100"/>
          <ac:picMkLst>
            <pc:docMk/>
            <pc:sldMk cId="0" sldId="274"/>
            <ac:picMk id="5" creationId="{8F9DA784-523E-42B6-90C0-A4B58E87B2E9}"/>
          </ac:picMkLst>
        </pc:picChg>
      </pc:sldChg>
      <pc:sldChg chg="delSp del">
        <pc:chgData name="Swindon Families" userId="544763827fa0f35a" providerId="Windows Live" clId="Web-{D4261E61-111B-4465-B0E3-7EFB508521E9}" dt="2020-06-15T09:59:57.417" v="56"/>
        <pc:sldMkLst>
          <pc:docMk/>
          <pc:sldMk cId="0" sldId="275"/>
        </pc:sldMkLst>
        <pc:picChg chg="del">
          <ac:chgData name="Swindon Families" userId="544763827fa0f35a" providerId="Windows Live" clId="Web-{D4261E61-111B-4465-B0E3-7EFB508521E9}" dt="2020-06-15T09:59:54.855" v="55"/>
          <ac:picMkLst>
            <pc:docMk/>
            <pc:sldMk cId="0" sldId="275"/>
            <ac:picMk id="4" creationId="{00000000-0000-0000-0000-000000000000}"/>
          </ac:picMkLst>
        </pc:picChg>
      </pc:sldChg>
      <pc:sldChg chg="addSp modSp">
        <pc:chgData name="Swindon Families" userId="544763827fa0f35a" providerId="Windows Live" clId="Web-{D4261E61-111B-4465-B0E3-7EFB508521E9}" dt="2020-06-15T10:00:59.841" v="67" actId="14100"/>
        <pc:sldMkLst>
          <pc:docMk/>
          <pc:sldMk cId="0" sldId="276"/>
        </pc:sldMkLst>
        <pc:picChg chg="mod">
          <ac:chgData name="Swindon Families" userId="544763827fa0f35a" providerId="Windows Live" clId="Web-{D4261E61-111B-4465-B0E3-7EFB508521E9}" dt="2020-06-15T10:00:39.403" v="63" actId="1076"/>
          <ac:picMkLst>
            <pc:docMk/>
            <pc:sldMk cId="0" sldId="276"/>
            <ac:picMk id="4" creationId="{00000000-0000-0000-0000-000000000000}"/>
          </ac:picMkLst>
        </pc:picChg>
        <pc:picChg chg="add mod">
          <ac:chgData name="Swindon Families" userId="544763827fa0f35a" providerId="Windows Live" clId="Web-{D4261E61-111B-4465-B0E3-7EFB508521E9}" dt="2020-06-15T10:00:59.841" v="67" actId="14100"/>
          <ac:picMkLst>
            <pc:docMk/>
            <pc:sldMk cId="0" sldId="276"/>
            <ac:picMk id="5" creationId="{1FE9CA55-D9DE-4FA7-BF32-852343C31A5E}"/>
          </ac:picMkLst>
        </pc:picChg>
      </pc:sldChg>
      <pc:sldChg chg="delSp del">
        <pc:chgData name="Swindon Families" userId="544763827fa0f35a" providerId="Windows Live" clId="Web-{D4261E61-111B-4465-B0E3-7EFB508521E9}" dt="2020-06-15T10:00:48.872" v="65"/>
        <pc:sldMkLst>
          <pc:docMk/>
          <pc:sldMk cId="0" sldId="277"/>
        </pc:sldMkLst>
        <pc:picChg chg="del">
          <ac:chgData name="Swindon Families" userId="544763827fa0f35a" providerId="Windows Live" clId="Web-{D4261E61-111B-4465-B0E3-7EFB508521E9}" dt="2020-06-15T10:00:44.059" v="64"/>
          <ac:picMkLst>
            <pc:docMk/>
            <pc:sldMk cId="0" sldId="277"/>
            <ac:picMk id="4" creationId="{00000000-0000-0000-0000-000000000000}"/>
          </ac:picMkLst>
        </pc:picChg>
      </pc:sldChg>
      <pc:sldChg chg="addSp modSp">
        <pc:chgData name="Swindon Families" userId="544763827fa0f35a" providerId="Windows Live" clId="Web-{D4261E61-111B-4465-B0E3-7EFB508521E9}" dt="2020-06-15T10:01:27.623" v="74" actId="1076"/>
        <pc:sldMkLst>
          <pc:docMk/>
          <pc:sldMk cId="0" sldId="278"/>
        </pc:sldMkLst>
        <pc:picChg chg="mod">
          <ac:chgData name="Swindon Families" userId="544763827fa0f35a" providerId="Windows Live" clId="Web-{D4261E61-111B-4465-B0E3-7EFB508521E9}" dt="2020-06-15T10:01:09.794" v="69" actId="1076"/>
          <ac:picMkLst>
            <pc:docMk/>
            <pc:sldMk cId="0" sldId="278"/>
            <ac:picMk id="4" creationId="{00000000-0000-0000-0000-000000000000}"/>
          </ac:picMkLst>
        </pc:picChg>
        <pc:picChg chg="add mod">
          <ac:chgData name="Swindon Families" userId="544763827fa0f35a" providerId="Windows Live" clId="Web-{D4261E61-111B-4465-B0E3-7EFB508521E9}" dt="2020-06-15T10:01:27.623" v="74" actId="1076"/>
          <ac:picMkLst>
            <pc:docMk/>
            <pc:sldMk cId="0" sldId="278"/>
            <ac:picMk id="5" creationId="{FD7E5EF3-0C03-446A-A5D8-7F16261D1B84}"/>
          </ac:picMkLst>
        </pc:picChg>
      </pc:sldChg>
      <pc:sldChg chg="delSp del">
        <pc:chgData name="Swindon Families" userId="544763827fa0f35a" providerId="Windows Live" clId="Web-{D4261E61-111B-4465-B0E3-7EFB508521E9}" dt="2020-06-15T10:01:31.623" v="75"/>
        <pc:sldMkLst>
          <pc:docMk/>
          <pc:sldMk cId="0" sldId="279"/>
        </pc:sldMkLst>
        <pc:picChg chg="del">
          <ac:chgData name="Swindon Families" userId="544763827fa0f35a" providerId="Windows Live" clId="Web-{D4261E61-111B-4465-B0E3-7EFB508521E9}" dt="2020-06-15T10:01:13.482" v="70"/>
          <ac:picMkLst>
            <pc:docMk/>
            <pc:sldMk cId="0" sldId="279"/>
            <ac:picMk id="4" creationId="{00000000-0000-0000-0000-000000000000}"/>
          </ac:picMkLst>
        </pc:picChg>
      </pc:sldChg>
      <pc:sldChg chg="addSp modSp">
        <pc:chgData name="Swindon Families" userId="544763827fa0f35a" providerId="Windows Live" clId="Web-{D4261E61-111B-4465-B0E3-7EFB508521E9}" dt="2020-06-15T10:02:23.515" v="81" actId="1076"/>
        <pc:sldMkLst>
          <pc:docMk/>
          <pc:sldMk cId="0" sldId="280"/>
        </pc:sldMkLst>
        <pc:picChg chg="mod">
          <ac:chgData name="Swindon Families" userId="544763827fa0f35a" providerId="Windows Live" clId="Web-{D4261E61-111B-4465-B0E3-7EFB508521E9}" dt="2020-06-15T10:01:57.874" v="76" actId="1076"/>
          <ac:picMkLst>
            <pc:docMk/>
            <pc:sldMk cId="0" sldId="280"/>
            <ac:picMk id="4" creationId="{00000000-0000-0000-0000-000000000000}"/>
          </ac:picMkLst>
        </pc:picChg>
        <pc:picChg chg="add mod">
          <ac:chgData name="Swindon Families" userId="544763827fa0f35a" providerId="Windows Live" clId="Web-{D4261E61-111B-4465-B0E3-7EFB508521E9}" dt="2020-06-15T10:02:23.515" v="81" actId="1076"/>
          <ac:picMkLst>
            <pc:docMk/>
            <pc:sldMk cId="0" sldId="280"/>
            <ac:picMk id="5" creationId="{6F1DF34E-5C46-4349-B6F3-8DC431A3DA8D}"/>
          </ac:picMkLst>
        </pc:picChg>
      </pc:sldChg>
      <pc:sldChg chg="delSp del">
        <pc:chgData name="Swindon Families" userId="544763827fa0f35a" providerId="Windows Live" clId="Web-{D4261E61-111B-4465-B0E3-7EFB508521E9}" dt="2020-06-15T10:02:04.921" v="78"/>
        <pc:sldMkLst>
          <pc:docMk/>
          <pc:sldMk cId="0" sldId="281"/>
        </pc:sldMkLst>
        <pc:picChg chg="del">
          <ac:chgData name="Swindon Families" userId="544763827fa0f35a" providerId="Windows Live" clId="Web-{D4261E61-111B-4465-B0E3-7EFB508521E9}" dt="2020-06-15T10:02:02.436" v="77"/>
          <ac:picMkLst>
            <pc:docMk/>
            <pc:sldMk cId="0" sldId="281"/>
            <ac:picMk id="4" creationId="{00000000-0000-0000-0000-000000000000}"/>
          </ac:picMkLst>
        </pc:picChg>
      </pc:sldChg>
      <pc:sldChg chg="addSp modSp">
        <pc:chgData name="Swindon Families" userId="544763827fa0f35a" providerId="Windows Live" clId="Web-{D4261E61-111B-4465-B0E3-7EFB508521E9}" dt="2020-06-15T10:02:54.938" v="88" actId="1076"/>
        <pc:sldMkLst>
          <pc:docMk/>
          <pc:sldMk cId="0" sldId="282"/>
        </pc:sldMkLst>
        <pc:picChg chg="mod">
          <ac:chgData name="Swindon Families" userId="544763827fa0f35a" providerId="Windows Live" clId="Web-{D4261E61-111B-4465-B0E3-7EFB508521E9}" dt="2020-06-15T10:02:44.141" v="85" actId="1076"/>
          <ac:picMkLst>
            <pc:docMk/>
            <pc:sldMk cId="0" sldId="282"/>
            <ac:picMk id="4" creationId="{00000000-0000-0000-0000-000000000000}"/>
          </ac:picMkLst>
        </pc:picChg>
        <pc:picChg chg="add mod">
          <ac:chgData name="Swindon Families" userId="544763827fa0f35a" providerId="Windows Live" clId="Web-{D4261E61-111B-4465-B0E3-7EFB508521E9}" dt="2020-06-15T10:02:54.938" v="88" actId="1076"/>
          <ac:picMkLst>
            <pc:docMk/>
            <pc:sldMk cId="0" sldId="282"/>
            <ac:picMk id="5" creationId="{C217C4F9-E998-455C-A5DB-3BB04BCC3C1D}"/>
          </ac:picMkLst>
        </pc:picChg>
      </pc:sldChg>
      <pc:sldChg chg="delSp del">
        <pc:chgData name="Swindon Families" userId="544763827fa0f35a" providerId="Windows Live" clId="Web-{D4261E61-111B-4465-B0E3-7EFB508521E9}" dt="2020-06-15T10:02:38.375" v="84"/>
        <pc:sldMkLst>
          <pc:docMk/>
          <pc:sldMk cId="0" sldId="283"/>
        </pc:sldMkLst>
        <pc:picChg chg="del">
          <ac:chgData name="Swindon Families" userId="544763827fa0f35a" providerId="Windows Live" clId="Web-{D4261E61-111B-4465-B0E3-7EFB508521E9}" dt="2020-06-15T10:02:36.031" v="83"/>
          <ac:picMkLst>
            <pc:docMk/>
            <pc:sldMk cId="0" sldId="283"/>
            <ac:picMk id="4" creationId="{00000000-0000-0000-0000-000000000000}"/>
          </ac:picMkLst>
        </pc:picChg>
      </pc:sldChg>
      <pc:sldChg chg="addSp modSp">
        <pc:chgData name="Swindon Families" userId="544763827fa0f35a" providerId="Windows Live" clId="Web-{D4261E61-111B-4465-B0E3-7EFB508521E9}" dt="2020-06-15T10:04:09.393" v="94" actId="1076"/>
        <pc:sldMkLst>
          <pc:docMk/>
          <pc:sldMk cId="0" sldId="284"/>
        </pc:sldMkLst>
        <pc:picChg chg="mod">
          <ac:chgData name="Swindon Families" userId="544763827fa0f35a" providerId="Windows Live" clId="Web-{D4261E61-111B-4465-B0E3-7EFB508521E9}" dt="2020-06-15T10:03:15.735" v="89" actId="1076"/>
          <ac:picMkLst>
            <pc:docMk/>
            <pc:sldMk cId="0" sldId="284"/>
            <ac:picMk id="4" creationId="{00000000-0000-0000-0000-000000000000}"/>
          </ac:picMkLst>
        </pc:picChg>
        <pc:picChg chg="add mod">
          <ac:chgData name="Swindon Families" userId="544763827fa0f35a" providerId="Windows Live" clId="Web-{D4261E61-111B-4465-B0E3-7EFB508521E9}" dt="2020-06-15T10:04:09.393" v="94" actId="1076"/>
          <ac:picMkLst>
            <pc:docMk/>
            <pc:sldMk cId="0" sldId="284"/>
            <ac:picMk id="5" creationId="{811D67C8-9E27-46D4-800E-18D98C2F6220}"/>
          </ac:picMkLst>
        </pc:picChg>
      </pc:sldChg>
      <pc:sldChg chg="delSp del">
        <pc:chgData name="Swindon Families" userId="544763827fa0f35a" providerId="Windows Live" clId="Web-{D4261E61-111B-4465-B0E3-7EFB508521E9}" dt="2020-06-15T10:03:25.939" v="91"/>
        <pc:sldMkLst>
          <pc:docMk/>
          <pc:sldMk cId="0" sldId="285"/>
        </pc:sldMkLst>
        <pc:picChg chg="del">
          <ac:chgData name="Swindon Families" userId="544763827fa0f35a" providerId="Windows Live" clId="Web-{D4261E61-111B-4465-B0E3-7EFB508521E9}" dt="2020-06-15T10:03:23.485" v="90"/>
          <ac:picMkLst>
            <pc:docMk/>
            <pc:sldMk cId="0" sldId="285"/>
            <ac:picMk id="4" creationId="{00000000-0000-0000-0000-000000000000}"/>
          </ac:picMkLst>
        </pc:picChg>
      </pc:sldChg>
      <pc:sldChg chg="addSp modSp">
        <pc:chgData name="Swindon Families" userId="544763827fa0f35a" providerId="Windows Live" clId="Web-{D4261E61-111B-4465-B0E3-7EFB508521E9}" dt="2020-06-15T10:05:15.895" v="101" actId="1076"/>
        <pc:sldMkLst>
          <pc:docMk/>
          <pc:sldMk cId="0" sldId="286"/>
        </pc:sldMkLst>
        <pc:picChg chg="mod">
          <ac:chgData name="Swindon Families" userId="544763827fa0f35a" providerId="Windows Live" clId="Web-{D4261E61-111B-4465-B0E3-7EFB508521E9}" dt="2020-06-15T10:04:49.191" v="96" actId="1076"/>
          <ac:picMkLst>
            <pc:docMk/>
            <pc:sldMk cId="0" sldId="286"/>
            <ac:picMk id="4" creationId="{00000000-0000-0000-0000-000000000000}"/>
          </ac:picMkLst>
        </pc:picChg>
        <pc:picChg chg="add mod">
          <ac:chgData name="Swindon Families" userId="544763827fa0f35a" providerId="Windows Live" clId="Web-{D4261E61-111B-4465-B0E3-7EFB508521E9}" dt="2020-06-15T10:05:15.895" v="101" actId="1076"/>
          <ac:picMkLst>
            <pc:docMk/>
            <pc:sldMk cId="0" sldId="286"/>
            <ac:picMk id="5" creationId="{79B68069-FADE-4E1E-9175-278AC65757B6}"/>
          </ac:picMkLst>
        </pc:picChg>
      </pc:sldChg>
      <pc:sldChg chg="delSp del">
        <pc:chgData name="Swindon Families" userId="544763827fa0f35a" providerId="Windows Live" clId="Web-{D4261E61-111B-4465-B0E3-7EFB508521E9}" dt="2020-06-15T10:05:19.583" v="102"/>
        <pc:sldMkLst>
          <pc:docMk/>
          <pc:sldMk cId="0" sldId="287"/>
        </pc:sldMkLst>
        <pc:picChg chg="del">
          <ac:chgData name="Swindon Families" userId="544763827fa0f35a" providerId="Windows Live" clId="Web-{D4261E61-111B-4465-B0E3-7EFB508521E9}" dt="2020-06-15T10:04:53.425" v="97"/>
          <ac:picMkLst>
            <pc:docMk/>
            <pc:sldMk cId="0" sldId="287"/>
            <ac:picMk id="4" creationId="{00000000-0000-0000-0000-000000000000}"/>
          </ac:picMkLst>
        </pc:picChg>
      </pc:sldChg>
      <pc:sldChg chg="addSp modSp">
        <pc:chgData name="Swindon Families" userId="544763827fa0f35a" providerId="Windows Live" clId="Web-{D4261E61-111B-4465-B0E3-7EFB508521E9}" dt="2020-06-15T10:07:29.711" v="108" actId="1076"/>
        <pc:sldMkLst>
          <pc:docMk/>
          <pc:sldMk cId="0" sldId="288"/>
        </pc:sldMkLst>
        <pc:picChg chg="mod">
          <ac:chgData name="Swindon Families" userId="544763827fa0f35a" providerId="Windows Live" clId="Web-{D4261E61-111B-4465-B0E3-7EFB508521E9}" dt="2020-06-15T10:07:04.257" v="103" actId="1076"/>
          <ac:picMkLst>
            <pc:docMk/>
            <pc:sldMk cId="0" sldId="288"/>
            <ac:picMk id="4" creationId="{00000000-0000-0000-0000-000000000000}"/>
          </ac:picMkLst>
        </pc:picChg>
        <pc:picChg chg="add mod">
          <ac:chgData name="Swindon Families" userId="544763827fa0f35a" providerId="Windows Live" clId="Web-{D4261E61-111B-4465-B0E3-7EFB508521E9}" dt="2020-06-15T10:07:29.711" v="108" actId="1076"/>
          <ac:picMkLst>
            <pc:docMk/>
            <pc:sldMk cId="0" sldId="288"/>
            <ac:picMk id="5" creationId="{A1A93641-309D-46FD-8FFC-031506F8B1AF}"/>
          </ac:picMkLst>
        </pc:picChg>
      </pc:sldChg>
      <pc:sldChg chg="delSp del">
        <pc:chgData name="Swindon Families" userId="544763827fa0f35a" providerId="Windows Live" clId="Web-{D4261E61-111B-4465-B0E3-7EFB508521E9}" dt="2020-06-15T10:07:16.663" v="105"/>
        <pc:sldMkLst>
          <pc:docMk/>
          <pc:sldMk cId="0" sldId="289"/>
        </pc:sldMkLst>
        <pc:picChg chg="del">
          <ac:chgData name="Swindon Families" userId="544763827fa0f35a" providerId="Windows Live" clId="Web-{D4261E61-111B-4465-B0E3-7EFB508521E9}" dt="2020-06-15T10:07:09.288" v="104"/>
          <ac:picMkLst>
            <pc:docMk/>
            <pc:sldMk cId="0" sldId="289"/>
            <ac:picMk id="4" creationId="{00000000-0000-0000-0000-000000000000}"/>
          </ac:picMkLst>
        </pc:picChg>
      </pc:sldChg>
      <pc:sldChg chg="addSp modSp">
        <pc:chgData name="Swindon Families" userId="544763827fa0f35a" providerId="Windows Live" clId="Web-{D4261E61-111B-4465-B0E3-7EFB508521E9}" dt="2020-06-15T10:09:10.604" v="113" actId="1076"/>
        <pc:sldMkLst>
          <pc:docMk/>
          <pc:sldMk cId="0" sldId="290"/>
        </pc:sldMkLst>
        <pc:picChg chg="mod">
          <ac:chgData name="Swindon Families" userId="544763827fa0f35a" providerId="Windows Live" clId="Web-{D4261E61-111B-4465-B0E3-7EFB508521E9}" dt="2020-06-15T10:08:49.369" v="109" actId="1076"/>
          <ac:picMkLst>
            <pc:docMk/>
            <pc:sldMk cId="0" sldId="290"/>
            <ac:picMk id="4" creationId="{00000000-0000-0000-0000-000000000000}"/>
          </ac:picMkLst>
        </pc:picChg>
        <pc:picChg chg="add mod">
          <ac:chgData name="Swindon Families" userId="544763827fa0f35a" providerId="Windows Live" clId="Web-{D4261E61-111B-4465-B0E3-7EFB508521E9}" dt="2020-06-15T10:09:10.604" v="113" actId="1076"/>
          <ac:picMkLst>
            <pc:docMk/>
            <pc:sldMk cId="0" sldId="290"/>
            <ac:picMk id="5" creationId="{A9CC8053-A808-43E6-AFBB-DA00CA95A01B}"/>
          </ac:picMkLst>
        </pc:picChg>
      </pc:sldChg>
      <pc:sldChg chg="delSp del">
        <pc:chgData name="Swindon Families" userId="544763827fa0f35a" providerId="Windows Live" clId="Web-{D4261E61-111B-4465-B0E3-7EFB508521E9}" dt="2020-06-15T10:09:13.729" v="114"/>
        <pc:sldMkLst>
          <pc:docMk/>
          <pc:sldMk cId="0" sldId="291"/>
        </pc:sldMkLst>
        <pc:picChg chg="del">
          <ac:chgData name="Swindon Families" userId="544763827fa0f35a" providerId="Windows Live" clId="Web-{D4261E61-111B-4465-B0E3-7EFB508521E9}" dt="2020-06-15T10:08:53.963" v="110"/>
          <ac:picMkLst>
            <pc:docMk/>
            <pc:sldMk cId="0" sldId="291"/>
            <ac:picMk id="4" creationId="{00000000-0000-0000-0000-000000000000}"/>
          </ac:picMkLst>
        </pc:picChg>
      </pc:sldChg>
      <pc:sldChg chg="addSp modSp">
        <pc:chgData name="Swindon Families" userId="544763827fa0f35a" providerId="Windows Live" clId="Web-{D4261E61-111B-4465-B0E3-7EFB508521E9}" dt="2020-06-15T10:09:56.996" v="120" actId="1076"/>
        <pc:sldMkLst>
          <pc:docMk/>
          <pc:sldMk cId="0" sldId="292"/>
        </pc:sldMkLst>
        <pc:picChg chg="mod">
          <ac:chgData name="Swindon Families" userId="544763827fa0f35a" providerId="Windows Live" clId="Web-{D4261E61-111B-4465-B0E3-7EFB508521E9}" dt="2020-06-15T10:09:23.292" v="115" actId="1076"/>
          <ac:picMkLst>
            <pc:docMk/>
            <pc:sldMk cId="0" sldId="292"/>
            <ac:picMk id="4" creationId="{00000000-0000-0000-0000-000000000000}"/>
          </ac:picMkLst>
        </pc:picChg>
        <pc:picChg chg="add mod">
          <ac:chgData name="Swindon Families" userId="544763827fa0f35a" providerId="Windows Live" clId="Web-{D4261E61-111B-4465-B0E3-7EFB508521E9}" dt="2020-06-15T10:09:56.996" v="120" actId="1076"/>
          <ac:picMkLst>
            <pc:docMk/>
            <pc:sldMk cId="0" sldId="292"/>
            <ac:picMk id="5" creationId="{458AF9F4-AADE-47A2-A0CE-45930970CE53}"/>
          </ac:picMkLst>
        </pc:picChg>
      </pc:sldChg>
      <pc:sldChg chg="delSp del">
        <pc:chgData name="Swindon Families" userId="544763827fa0f35a" providerId="Windows Live" clId="Web-{D4261E61-111B-4465-B0E3-7EFB508521E9}" dt="2020-06-15T10:09:44.996" v="117"/>
        <pc:sldMkLst>
          <pc:docMk/>
          <pc:sldMk cId="0" sldId="293"/>
        </pc:sldMkLst>
        <pc:picChg chg="del">
          <ac:chgData name="Swindon Families" userId="544763827fa0f35a" providerId="Windows Live" clId="Web-{D4261E61-111B-4465-B0E3-7EFB508521E9}" dt="2020-06-15T10:09:27.479" v="116"/>
          <ac:picMkLst>
            <pc:docMk/>
            <pc:sldMk cId="0" sldId="293"/>
            <ac:picMk id="4" creationId="{00000000-0000-0000-0000-000000000000}"/>
          </ac:picMkLst>
        </pc:picChg>
      </pc:sldChg>
      <pc:sldChg chg="addSp modSp">
        <pc:chgData name="Swindon Families" userId="544763827fa0f35a" providerId="Windows Live" clId="Web-{D4261E61-111B-4465-B0E3-7EFB508521E9}" dt="2020-06-15T10:10:34.294" v="127" actId="14100"/>
        <pc:sldMkLst>
          <pc:docMk/>
          <pc:sldMk cId="0" sldId="294"/>
        </pc:sldMkLst>
        <pc:picChg chg="mod">
          <ac:chgData name="Swindon Families" userId="544763827fa0f35a" providerId="Windows Live" clId="Web-{D4261E61-111B-4465-B0E3-7EFB508521E9}" dt="2020-06-15T10:10:18.700" v="123" actId="1076"/>
          <ac:picMkLst>
            <pc:docMk/>
            <pc:sldMk cId="0" sldId="294"/>
            <ac:picMk id="4" creationId="{00000000-0000-0000-0000-000000000000}"/>
          </ac:picMkLst>
        </pc:picChg>
        <pc:picChg chg="add mod">
          <ac:chgData name="Swindon Families" userId="544763827fa0f35a" providerId="Windows Live" clId="Web-{D4261E61-111B-4465-B0E3-7EFB508521E9}" dt="2020-06-15T10:10:34.294" v="127" actId="14100"/>
          <ac:picMkLst>
            <pc:docMk/>
            <pc:sldMk cId="0" sldId="294"/>
            <ac:picMk id="5" creationId="{2FBF7266-E0EA-43EB-BEB1-9B552391CDCE}"/>
          </ac:picMkLst>
        </pc:picChg>
      </pc:sldChg>
      <pc:sldChg chg="delSp">
        <pc:chgData name="Swindon Families" userId="544763827fa0f35a" providerId="Windows Live" clId="Web-{D4261E61-111B-4465-B0E3-7EFB508521E9}" dt="2020-06-15T10:10:12.012" v="122"/>
        <pc:sldMkLst>
          <pc:docMk/>
          <pc:sldMk cId="0" sldId="295"/>
        </pc:sldMkLst>
        <pc:picChg chg="del">
          <ac:chgData name="Swindon Families" userId="544763827fa0f35a" providerId="Windows Live" clId="Web-{D4261E61-111B-4465-B0E3-7EFB508521E9}" dt="2020-06-15T10:10:12.012" v="122"/>
          <ac:picMkLst>
            <pc:docMk/>
            <pc:sldMk cId="0" sldId="295"/>
            <ac:picMk id="4" creationId="{00000000-0000-0000-0000-000000000000}"/>
          </ac:picMkLst>
        </pc:picChg>
      </pc:sldChg>
      <pc:sldChg chg="addSp modSp">
        <pc:chgData name="Swindon Families" userId="544763827fa0f35a" providerId="Windows Live" clId="Web-{D4261E61-111B-4465-B0E3-7EFB508521E9}" dt="2020-06-15T10:11:01.404" v="132" actId="14100"/>
        <pc:sldMkLst>
          <pc:docMk/>
          <pc:sldMk cId="0" sldId="296"/>
        </pc:sldMkLst>
        <pc:picChg chg="mod">
          <ac:chgData name="Swindon Families" userId="544763827fa0f35a" providerId="Windows Live" clId="Web-{D4261E61-111B-4465-B0E3-7EFB508521E9}" dt="2020-06-15T10:10:43.903" v="128" actId="1076"/>
          <ac:picMkLst>
            <pc:docMk/>
            <pc:sldMk cId="0" sldId="296"/>
            <ac:picMk id="4" creationId="{00000000-0000-0000-0000-000000000000}"/>
          </ac:picMkLst>
        </pc:picChg>
        <pc:picChg chg="add mod">
          <ac:chgData name="Swindon Families" userId="544763827fa0f35a" providerId="Windows Live" clId="Web-{D4261E61-111B-4465-B0E3-7EFB508521E9}" dt="2020-06-15T10:11:01.404" v="132" actId="14100"/>
          <ac:picMkLst>
            <pc:docMk/>
            <pc:sldMk cId="0" sldId="296"/>
            <ac:picMk id="5" creationId="{5FE4DDAB-559F-408A-BFC7-E5EC9BFD2857}"/>
          </ac:picMkLst>
        </pc:picChg>
      </pc:sldChg>
      <pc:sldChg chg="delSp">
        <pc:chgData name="Swindon Families" userId="544763827fa0f35a" providerId="Windows Live" clId="Web-{D4261E61-111B-4465-B0E3-7EFB508521E9}" dt="2020-06-15T10:10:48.857" v="129"/>
        <pc:sldMkLst>
          <pc:docMk/>
          <pc:sldMk cId="0" sldId="297"/>
        </pc:sldMkLst>
        <pc:picChg chg="del">
          <ac:chgData name="Swindon Families" userId="544763827fa0f35a" providerId="Windows Live" clId="Web-{D4261E61-111B-4465-B0E3-7EFB508521E9}" dt="2020-06-15T10:10:48.857" v="129"/>
          <ac:picMkLst>
            <pc:docMk/>
            <pc:sldMk cId="0" sldId="297"/>
            <ac:picMk id="4" creationId="{00000000-0000-0000-0000-000000000000}"/>
          </ac:picMkLst>
        </pc:picChg>
      </pc:sldChg>
      <pc:sldChg chg="addSp modSp">
        <pc:chgData name="Swindon Families" userId="544763827fa0f35a" providerId="Windows Live" clId="Web-{D4261E61-111B-4465-B0E3-7EFB508521E9}" dt="2020-06-15T10:11:36.530" v="137" actId="1076"/>
        <pc:sldMkLst>
          <pc:docMk/>
          <pc:sldMk cId="0" sldId="298"/>
        </pc:sldMkLst>
        <pc:picChg chg="mod">
          <ac:chgData name="Swindon Families" userId="544763827fa0f35a" providerId="Windows Live" clId="Web-{D4261E61-111B-4465-B0E3-7EFB508521E9}" dt="2020-06-15T10:11:16.592" v="133" actId="1076"/>
          <ac:picMkLst>
            <pc:docMk/>
            <pc:sldMk cId="0" sldId="298"/>
            <ac:picMk id="4" creationId="{00000000-0000-0000-0000-000000000000}"/>
          </ac:picMkLst>
        </pc:picChg>
        <pc:picChg chg="add mod">
          <ac:chgData name="Swindon Families" userId="544763827fa0f35a" providerId="Windows Live" clId="Web-{D4261E61-111B-4465-B0E3-7EFB508521E9}" dt="2020-06-15T10:11:36.530" v="137" actId="1076"/>
          <ac:picMkLst>
            <pc:docMk/>
            <pc:sldMk cId="0" sldId="298"/>
            <ac:picMk id="5" creationId="{CB959E09-B1F3-411C-BB1A-FFC108A0675A}"/>
          </ac:picMkLst>
        </pc:picChg>
      </pc:sldChg>
      <pc:sldChg chg="delSp">
        <pc:chgData name="Swindon Families" userId="544763827fa0f35a" providerId="Windows Live" clId="Web-{D4261E61-111B-4465-B0E3-7EFB508521E9}" dt="2020-06-15T10:11:22.498" v="134"/>
        <pc:sldMkLst>
          <pc:docMk/>
          <pc:sldMk cId="0" sldId="299"/>
        </pc:sldMkLst>
        <pc:picChg chg="del">
          <ac:chgData name="Swindon Families" userId="544763827fa0f35a" providerId="Windows Live" clId="Web-{D4261E61-111B-4465-B0E3-7EFB508521E9}" dt="2020-06-15T10:11:22.498" v="134"/>
          <ac:picMkLst>
            <pc:docMk/>
            <pc:sldMk cId="0" sldId="299"/>
            <ac:picMk id="4" creationId="{00000000-0000-0000-0000-000000000000}"/>
          </ac:picMkLst>
        </pc:picChg>
      </pc:sldChg>
    </pc:docChg>
  </pc:docChgLst>
  <pc:docChgLst>
    <pc:chgData name="Swindon Families" userId="544763827fa0f35a" providerId="Windows Live" clId="Web-{3BAF8A9D-B3E8-40C9-B48C-383762D57EF4}"/>
    <pc:docChg chg="modSld">
      <pc:chgData name="Swindon Families" userId="544763827fa0f35a" providerId="Windows Live" clId="Web-{3BAF8A9D-B3E8-40C9-B48C-383762D57EF4}" dt="2020-06-19T13:03:05.630" v="29" actId="14100"/>
      <pc:docMkLst>
        <pc:docMk/>
      </pc:docMkLst>
      <pc:sldChg chg="addSp modSp">
        <pc:chgData name="Swindon Families" userId="544763827fa0f35a" providerId="Windows Live" clId="Web-{3BAF8A9D-B3E8-40C9-B48C-383762D57EF4}" dt="2020-06-19T13:02:06.582" v="28" actId="14100"/>
        <pc:sldMkLst>
          <pc:docMk/>
          <pc:sldMk cId="0" sldId="260"/>
        </pc:sldMkLst>
        <pc:spChg chg="add mod">
          <ac:chgData name="Swindon Families" userId="544763827fa0f35a" providerId="Windows Live" clId="Web-{3BAF8A9D-B3E8-40C9-B48C-383762D57EF4}" dt="2020-06-19T13:01:54.644" v="26" actId="1076"/>
          <ac:spMkLst>
            <pc:docMk/>
            <pc:sldMk cId="0" sldId="260"/>
            <ac:spMk id="6" creationId="{B56736B4-C629-4714-9235-FBABC840CDE7}"/>
          </ac:spMkLst>
        </pc:spChg>
        <pc:picChg chg="mod">
          <ac:chgData name="Swindon Families" userId="544763827fa0f35a" providerId="Windows Live" clId="Web-{3BAF8A9D-B3E8-40C9-B48C-383762D57EF4}" dt="2020-06-19T13:02:06.582" v="28" actId="14100"/>
          <ac:picMkLst>
            <pc:docMk/>
            <pc:sldMk cId="0" sldId="260"/>
            <ac:picMk id="5" creationId="{42253DFF-A102-4014-ABB5-6FF89E11A4F8}"/>
          </ac:picMkLst>
        </pc:picChg>
      </pc:sldChg>
      <pc:sldChg chg="modSp">
        <pc:chgData name="Swindon Families" userId="544763827fa0f35a" providerId="Windows Live" clId="Web-{3BAF8A9D-B3E8-40C9-B48C-383762D57EF4}" dt="2020-06-19T13:03:05.630" v="29" actId="14100"/>
        <pc:sldMkLst>
          <pc:docMk/>
          <pc:sldMk cId="2400663499" sldId="304"/>
        </pc:sldMkLst>
        <pc:spChg chg="mod">
          <ac:chgData name="Swindon Families" userId="544763827fa0f35a" providerId="Windows Live" clId="Web-{3BAF8A9D-B3E8-40C9-B48C-383762D57EF4}" dt="2020-06-19T13:03:05.630" v="29" actId="14100"/>
          <ac:spMkLst>
            <pc:docMk/>
            <pc:sldMk cId="2400663499" sldId="304"/>
            <ac:spMk id="4" creationId="{3980E972-1828-430E-8ABD-D05B9013EFA5}"/>
          </ac:spMkLst>
        </pc:spChg>
      </pc:sldChg>
    </pc:docChg>
  </pc:docChgLst>
  <pc:docChgLst>
    <pc:chgData name="Swindon Families" userId="544763827fa0f35a" providerId="Windows Live" clId="Web-{1C177754-2C88-4584-9A62-8262D02656CE}"/>
    <pc:docChg chg="modSld">
      <pc:chgData name="Swindon Families" userId="544763827fa0f35a" providerId="Windows Live" clId="Web-{1C177754-2C88-4584-9A62-8262D02656CE}" dt="2020-06-17T16:51:29.015" v="87"/>
      <pc:docMkLst>
        <pc:docMk/>
      </pc:docMkLst>
      <pc:sldChg chg="modSp">
        <pc:chgData name="Swindon Families" userId="544763827fa0f35a" providerId="Windows Live" clId="Web-{1C177754-2C88-4584-9A62-8262D02656CE}" dt="2020-06-17T16:35:57.752" v="0" actId="1076"/>
        <pc:sldMkLst>
          <pc:docMk/>
          <pc:sldMk cId="0" sldId="260"/>
        </pc:sldMkLst>
        <pc:picChg chg="mod">
          <ac:chgData name="Swindon Families" userId="544763827fa0f35a" providerId="Windows Live" clId="Web-{1C177754-2C88-4584-9A62-8262D02656CE}" dt="2020-06-17T16:35:57.752" v="0" actId="1076"/>
          <ac:picMkLst>
            <pc:docMk/>
            <pc:sldMk cId="0" sldId="260"/>
            <ac:picMk id="4" creationId="{00000000-0000-0000-0000-000000000000}"/>
          </ac:picMkLst>
        </pc:picChg>
      </pc:sldChg>
      <pc:sldChg chg="addSp delSp modSp">
        <pc:chgData name="Swindon Families" userId="544763827fa0f35a" providerId="Windows Live" clId="Web-{1C177754-2C88-4584-9A62-8262D02656CE}" dt="2020-06-17T16:51:29.015" v="87"/>
        <pc:sldMkLst>
          <pc:docMk/>
          <pc:sldMk cId="0" sldId="274"/>
        </pc:sldMkLst>
        <pc:graphicFrameChg chg="add del mod">
          <ac:chgData name="Swindon Families" userId="544763827fa0f35a" providerId="Windows Live" clId="Web-{1C177754-2C88-4584-9A62-8262D02656CE}" dt="2020-06-17T16:40:46.630" v="2"/>
          <ac:graphicFrameMkLst>
            <pc:docMk/>
            <pc:sldMk cId="0" sldId="274"/>
            <ac:graphicFrameMk id="5" creationId="{C118FF7E-94F4-4072-86A4-4C191C00F690}"/>
          </ac:graphicFrameMkLst>
        </pc:graphicFrameChg>
        <pc:graphicFrameChg chg="add mod modGraphic">
          <ac:chgData name="Swindon Families" userId="544763827fa0f35a" providerId="Windows Live" clId="Web-{1C177754-2C88-4584-9A62-8262D02656CE}" dt="2020-06-17T16:51:29.015" v="87"/>
          <ac:graphicFrameMkLst>
            <pc:docMk/>
            <pc:sldMk cId="0" sldId="274"/>
            <ac:graphicFrameMk id="7" creationId="{CDA3603D-BA68-482E-BD7A-48E8998DB56E}"/>
          </ac:graphicFrameMkLst>
        </pc:graphicFrameChg>
      </pc:sldChg>
    </pc:docChg>
  </pc:docChgLst>
  <pc:docChgLst>
    <pc:chgData name="Swindon Families" userId="544763827fa0f35a" providerId="Windows Live" clId="Web-{6F77486C-7CB6-4127-B405-72D7A9B6AB2B}"/>
    <pc:docChg chg="addSld modSld sldOrd">
      <pc:chgData name="Swindon Families" userId="544763827fa0f35a" providerId="Windows Live" clId="Web-{6F77486C-7CB6-4127-B405-72D7A9B6AB2B}" dt="2020-06-16T14:54:22.785" v="557" actId="20577"/>
      <pc:docMkLst>
        <pc:docMk/>
      </pc:docMkLst>
      <pc:sldChg chg="addSp modSp">
        <pc:chgData name="Swindon Families" userId="544763827fa0f35a" providerId="Windows Live" clId="Web-{6F77486C-7CB6-4127-B405-72D7A9B6AB2B}" dt="2020-06-16T09:44:28.021" v="27"/>
        <pc:sldMkLst>
          <pc:docMk/>
          <pc:sldMk cId="0" sldId="282"/>
        </pc:sldMkLst>
        <pc:spChg chg="add mod">
          <ac:chgData name="Swindon Families" userId="544763827fa0f35a" providerId="Windows Live" clId="Web-{6F77486C-7CB6-4127-B405-72D7A9B6AB2B}" dt="2020-06-16T09:44:28.021" v="27"/>
          <ac:spMkLst>
            <pc:docMk/>
            <pc:sldMk cId="0" sldId="282"/>
            <ac:spMk id="6" creationId="{D49F80F4-B9DB-4A21-AD6C-3A6250FD28C6}"/>
          </ac:spMkLst>
        </pc:spChg>
      </pc:sldChg>
      <pc:sldChg chg="modSp">
        <pc:chgData name="Swindon Families" userId="544763827fa0f35a" providerId="Windows Live" clId="Web-{6F77486C-7CB6-4127-B405-72D7A9B6AB2B}" dt="2020-06-16T10:06:40.246" v="29" actId="14100"/>
        <pc:sldMkLst>
          <pc:docMk/>
          <pc:sldMk cId="0" sldId="284"/>
        </pc:sldMkLst>
        <pc:spChg chg="mod">
          <ac:chgData name="Swindon Families" userId="544763827fa0f35a" providerId="Windows Live" clId="Web-{6F77486C-7CB6-4127-B405-72D7A9B6AB2B}" dt="2020-06-16T10:06:40.246" v="29" actId="14100"/>
          <ac:spMkLst>
            <pc:docMk/>
            <pc:sldMk cId="0" sldId="284"/>
            <ac:spMk id="2" creationId="{00000000-0000-0000-0000-000000000000}"/>
          </ac:spMkLst>
        </pc:spChg>
      </pc:sldChg>
      <pc:sldChg chg="addSp modSp">
        <pc:chgData name="Swindon Families" userId="544763827fa0f35a" providerId="Windows Live" clId="Web-{6F77486C-7CB6-4127-B405-72D7A9B6AB2B}" dt="2020-06-16T10:10:33.888" v="76" actId="1076"/>
        <pc:sldMkLst>
          <pc:docMk/>
          <pc:sldMk cId="0" sldId="286"/>
        </pc:sldMkLst>
        <pc:spChg chg="mod">
          <ac:chgData name="Swindon Families" userId="544763827fa0f35a" providerId="Windows Live" clId="Web-{6F77486C-7CB6-4127-B405-72D7A9B6AB2B}" dt="2020-06-16T10:07:28.277" v="35" actId="20577"/>
          <ac:spMkLst>
            <pc:docMk/>
            <pc:sldMk cId="0" sldId="286"/>
            <ac:spMk id="2" creationId="{00000000-0000-0000-0000-000000000000}"/>
          </ac:spMkLst>
        </pc:spChg>
        <pc:spChg chg="mod">
          <ac:chgData name="Swindon Families" userId="544763827fa0f35a" providerId="Windows Live" clId="Web-{6F77486C-7CB6-4127-B405-72D7A9B6AB2B}" dt="2020-06-16T10:06:50.511" v="31" actId="1076"/>
          <ac:spMkLst>
            <pc:docMk/>
            <pc:sldMk cId="0" sldId="286"/>
            <ac:spMk id="3" creationId="{00000000-0000-0000-0000-000000000000}"/>
          </ac:spMkLst>
        </pc:spChg>
        <pc:spChg chg="add mod">
          <ac:chgData name="Swindon Families" userId="544763827fa0f35a" providerId="Windows Live" clId="Web-{6F77486C-7CB6-4127-B405-72D7A9B6AB2B}" dt="2020-06-16T10:10:33.888" v="76" actId="1076"/>
          <ac:spMkLst>
            <pc:docMk/>
            <pc:sldMk cId="0" sldId="286"/>
            <ac:spMk id="6" creationId="{4B3554ED-79AB-416D-BF56-E7ED980CC338}"/>
          </ac:spMkLst>
        </pc:spChg>
      </pc:sldChg>
      <pc:sldChg chg="modSp">
        <pc:chgData name="Swindon Families" userId="544763827fa0f35a" providerId="Windows Live" clId="Web-{6F77486C-7CB6-4127-B405-72D7A9B6AB2B}" dt="2020-06-16T14:41:23.704" v="85" actId="1076"/>
        <pc:sldMkLst>
          <pc:docMk/>
          <pc:sldMk cId="0" sldId="290"/>
        </pc:sldMkLst>
        <pc:spChg chg="mod">
          <ac:chgData name="Swindon Families" userId="544763827fa0f35a" providerId="Windows Live" clId="Web-{6F77486C-7CB6-4127-B405-72D7A9B6AB2B}" dt="2020-06-16T14:41:23.704" v="85" actId="1076"/>
          <ac:spMkLst>
            <pc:docMk/>
            <pc:sldMk cId="0" sldId="290"/>
            <ac:spMk id="2" creationId="{00000000-0000-0000-0000-000000000000}"/>
          </ac:spMkLst>
        </pc:spChg>
        <pc:spChg chg="mod">
          <ac:chgData name="Swindon Families" userId="544763827fa0f35a" providerId="Windows Live" clId="Web-{6F77486C-7CB6-4127-B405-72D7A9B6AB2B}" dt="2020-06-16T14:41:02.093" v="80" actId="1076"/>
          <ac:spMkLst>
            <pc:docMk/>
            <pc:sldMk cId="0" sldId="290"/>
            <ac:spMk id="3" creationId="{00000000-0000-0000-0000-000000000000}"/>
          </ac:spMkLst>
        </pc:spChg>
      </pc:sldChg>
      <pc:sldChg chg="ord">
        <pc:chgData name="Swindon Families" userId="544763827fa0f35a" providerId="Windows Live" clId="Web-{6F77486C-7CB6-4127-B405-72D7A9B6AB2B}" dt="2020-06-16T14:42:00.456" v="89"/>
        <pc:sldMkLst>
          <pc:docMk/>
          <pc:sldMk cId="0" sldId="294"/>
        </pc:sldMkLst>
      </pc:sldChg>
      <pc:sldChg chg="modSp">
        <pc:chgData name="Swindon Families" userId="544763827fa0f35a" providerId="Windows Live" clId="Web-{6F77486C-7CB6-4127-B405-72D7A9B6AB2B}" dt="2020-06-16T14:47:08.101" v="233" actId="20577"/>
        <pc:sldMkLst>
          <pc:docMk/>
          <pc:sldMk cId="0" sldId="295"/>
        </pc:sldMkLst>
        <pc:spChg chg="mod">
          <ac:chgData name="Swindon Families" userId="544763827fa0f35a" providerId="Windows Live" clId="Web-{6F77486C-7CB6-4127-B405-72D7A9B6AB2B}" dt="2020-06-16T14:46:57.913" v="227" actId="20577"/>
          <ac:spMkLst>
            <pc:docMk/>
            <pc:sldMk cId="0" sldId="295"/>
            <ac:spMk id="2" creationId="{00000000-0000-0000-0000-000000000000}"/>
          </ac:spMkLst>
        </pc:spChg>
        <pc:spChg chg="mod">
          <ac:chgData name="Swindon Families" userId="544763827fa0f35a" providerId="Windows Live" clId="Web-{6F77486C-7CB6-4127-B405-72D7A9B6AB2B}" dt="2020-06-16T14:47:08.101" v="233" actId="20577"/>
          <ac:spMkLst>
            <pc:docMk/>
            <pc:sldMk cId="0" sldId="295"/>
            <ac:spMk id="3" creationId="{00000000-0000-0000-0000-000000000000}"/>
          </ac:spMkLst>
        </pc:spChg>
      </pc:sldChg>
      <pc:sldChg chg="modSp ord">
        <pc:chgData name="Swindon Families" userId="544763827fa0f35a" providerId="Windows Live" clId="Web-{6F77486C-7CB6-4127-B405-72D7A9B6AB2B}" dt="2020-06-16T14:48:16.996" v="267" actId="20577"/>
        <pc:sldMkLst>
          <pc:docMk/>
          <pc:sldMk cId="0" sldId="297"/>
        </pc:sldMkLst>
        <pc:spChg chg="mod">
          <ac:chgData name="Swindon Families" userId="544763827fa0f35a" providerId="Windows Live" clId="Web-{6F77486C-7CB6-4127-B405-72D7A9B6AB2B}" dt="2020-06-16T14:47:59.885" v="254" actId="14100"/>
          <ac:spMkLst>
            <pc:docMk/>
            <pc:sldMk cId="0" sldId="297"/>
            <ac:spMk id="2" creationId="{00000000-0000-0000-0000-000000000000}"/>
          </ac:spMkLst>
        </pc:spChg>
        <pc:spChg chg="mod">
          <ac:chgData name="Swindon Families" userId="544763827fa0f35a" providerId="Windows Live" clId="Web-{6F77486C-7CB6-4127-B405-72D7A9B6AB2B}" dt="2020-06-16T14:48:16.996" v="267" actId="20577"/>
          <ac:spMkLst>
            <pc:docMk/>
            <pc:sldMk cId="0" sldId="297"/>
            <ac:spMk id="3" creationId="{00000000-0000-0000-0000-000000000000}"/>
          </ac:spMkLst>
        </pc:spChg>
      </pc:sldChg>
      <pc:sldChg chg="modSp">
        <pc:chgData name="Swindon Families" userId="544763827fa0f35a" providerId="Windows Live" clId="Web-{6F77486C-7CB6-4127-B405-72D7A9B6AB2B}" dt="2020-06-16T14:42:46.819" v="131" actId="20577"/>
        <pc:sldMkLst>
          <pc:docMk/>
          <pc:sldMk cId="0" sldId="299"/>
        </pc:sldMkLst>
        <pc:spChg chg="mod">
          <ac:chgData name="Swindon Families" userId="544763827fa0f35a" providerId="Windows Live" clId="Web-{6F77486C-7CB6-4127-B405-72D7A9B6AB2B}" dt="2020-06-16T14:42:46.819" v="131" actId="20577"/>
          <ac:spMkLst>
            <pc:docMk/>
            <pc:sldMk cId="0" sldId="299"/>
            <ac:spMk id="2" creationId="{00000000-0000-0000-0000-000000000000}"/>
          </ac:spMkLst>
        </pc:spChg>
      </pc:sldChg>
      <pc:sldChg chg="modSp add replId">
        <pc:chgData name="Swindon Families" userId="544763827fa0f35a" providerId="Windows Live" clId="Web-{6F77486C-7CB6-4127-B405-72D7A9B6AB2B}" dt="2020-06-16T14:44:31.982" v="173" actId="20577"/>
        <pc:sldMkLst>
          <pc:docMk/>
          <pc:sldMk cId="165330016" sldId="300"/>
        </pc:sldMkLst>
        <pc:spChg chg="mod">
          <ac:chgData name="Swindon Families" userId="544763827fa0f35a" providerId="Windows Live" clId="Web-{6F77486C-7CB6-4127-B405-72D7A9B6AB2B}" dt="2020-06-16T14:44:02.308" v="151" actId="20577"/>
          <ac:spMkLst>
            <pc:docMk/>
            <pc:sldMk cId="165330016" sldId="300"/>
            <ac:spMk id="2" creationId="{00000000-0000-0000-0000-000000000000}"/>
          </ac:spMkLst>
        </pc:spChg>
        <pc:spChg chg="mod">
          <ac:chgData name="Swindon Families" userId="544763827fa0f35a" providerId="Windows Live" clId="Web-{6F77486C-7CB6-4127-B405-72D7A9B6AB2B}" dt="2020-06-16T14:44:31.982" v="173" actId="20577"/>
          <ac:spMkLst>
            <pc:docMk/>
            <pc:sldMk cId="165330016" sldId="300"/>
            <ac:spMk id="3" creationId="{00000000-0000-0000-0000-000000000000}"/>
          </ac:spMkLst>
        </pc:spChg>
      </pc:sldChg>
      <pc:sldChg chg="modSp add replId">
        <pc:chgData name="Swindon Families" userId="544763827fa0f35a" providerId="Windows Live" clId="Web-{6F77486C-7CB6-4127-B405-72D7A9B6AB2B}" dt="2020-06-16T14:45:31.767" v="194" actId="20577"/>
        <pc:sldMkLst>
          <pc:docMk/>
          <pc:sldMk cId="1965031075" sldId="301"/>
        </pc:sldMkLst>
        <pc:spChg chg="mod">
          <ac:chgData name="Swindon Families" userId="544763827fa0f35a" providerId="Windows Live" clId="Web-{6F77486C-7CB6-4127-B405-72D7A9B6AB2B}" dt="2020-06-16T14:45:13.703" v="185" actId="14100"/>
          <ac:spMkLst>
            <pc:docMk/>
            <pc:sldMk cId="1965031075" sldId="301"/>
            <ac:spMk id="2" creationId="{00000000-0000-0000-0000-000000000000}"/>
          </ac:spMkLst>
        </pc:spChg>
        <pc:spChg chg="mod">
          <ac:chgData name="Swindon Families" userId="544763827fa0f35a" providerId="Windows Live" clId="Web-{6F77486C-7CB6-4127-B405-72D7A9B6AB2B}" dt="2020-06-16T14:45:31.767" v="194" actId="20577"/>
          <ac:spMkLst>
            <pc:docMk/>
            <pc:sldMk cId="1965031075" sldId="301"/>
            <ac:spMk id="3" creationId="{00000000-0000-0000-0000-000000000000}"/>
          </ac:spMkLst>
        </pc:spChg>
      </pc:sldChg>
      <pc:sldChg chg="addSp modSp add replId">
        <pc:chgData name="Swindon Families" userId="544763827fa0f35a" providerId="Windows Live" clId="Web-{6F77486C-7CB6-4127-B405-72D7A9B6AB2B}" dt="2020-06-16T14:53:57.971" v="555" actId="20577"/>
        <pc:sldMkLst>
          <pc:docMk/>
          <pc:sldMk cId="185228085" sldId="302"/>
        </pc:sldMkLst>
        <pc:spChg chg="mod">
          <ac:chgData name="Swindon Families" userId="544763827fa0f35a" providerId="Windows Live" clId="Web-{6F77486C-7CB6-4127-B405-72D7A9B6AB2B}" dt="2020-06-16T14:46:11.472" v="207" actId="20577"/>
          <ac:spMkLst>
            <pc:docMk/>
            <pc:sldMk cId="185228085" sldId="302"/>
            <ac:spMk id="2" creationId="{00000000-0000-0000-0000-000000000000}"/>
          </ac:spMkLst>
        </pc:spChg>
        <pc:spChg chg="mod">
          <ac:chgData name="Swindon Families" userId="544763827fa0f35a" providerId="Windows Live" clId="Web-{6F77486C-7CB6-4127-B405-72D7A9B6AB2B}" dt="2020-06-16T14:46:23.598" v="214" actId="20577"/>
          <ac:spMkLst>
            <pc:docMk/>
            <pc:sldMk cId="185228085" sldId="302"/>
            <ac:spMk id="3" creationId="{00000000-0000-0000-0000-000000000000}"/>
          </ac:spMkLst>
        </pc:spChg>
        <pc:spChg chg="add mod">
          <ac:chgData name="Swindon Families" userId="544763827fa0f35a" providerId="Windows Live" clId="Web-{6F77486C-7CB6-4127-B405-72D7A9B6AB2B}" dt="2020-06-16T14:53:57.971" v="555" actId="20577"/>
          <ac:spMkLst>
            <pc:docMk/>
            <pc:sldMk cId="185228085" sldId="302"/>
            <ac:spMk id="4" creationId="{A16F22F3-3AEF-4343-8866-4A080C49CD3B}"/>
          </ac:spMkLst>
        </pc:spChg>
      </pc:sldChg>
    </pc:docChg>
  </pc:docChgLst>
  <pc:docChgLst>
    <pc:chgData name="Swindon Families" userId="544763827fa0f35a" providerId="Windows Live" clId="Web-{F3925321-B4F5-4E79-BB4B-278FF7017585}"/>
    <pc:docChg chg="modSld">
      <pc:chgData name="Swindon Families" userId="544763827fa0f35a" providerId="Windows Live" clId="Web-{F3925321-B4F5-4E79-BB4B-278FF7017585}" dt="2020-06-18T17:14:18.093" v="0" actId="1076"/>
      <pc:docMkLst>
        <pc:docMk/>
      </pc:docMkLst>
      <pc:sldChg chg="modSp">
        <pc:chgData name="Swindon Families" userId="544763827fa0f35a" providerId="Windows Live" clId="Web-{F3925321-B4F5-4E79-BB4B-278FF7017585}" dt="2020-06-18T17:14:18.093" v="0" actId="1076"/>
        <pc:sldMkLst>
          <pc:docMk/>
          <pc:sldMk cId="165330016" sldId="300"/>
        </pc:sldMkLst>
        <pc:spChg chg="mod">
          <ac:chgData name="Swindon Families" userId="544763827fa0f35a" providerId="Windows Live" clId="Web-{F3925321-B4F5-4E79-BB4B-278FF7017585}" dt="2020-06-18T17:14:18.093" v="0" actId="1076"/>
          <ac:spMkLst>
            <pc:docMk/>
            <pc:sldMk cId="165330016" sldId="300"/>
            <ac:spMk id="7" creationId="{D4D0AB05-6E1E-4224-9ACC-E2709FB6BABB}"/>
          </ac:spMkLst>
        </pc:spChg>
      </pc:sldChg>
    </pc:docChg>
  </pc:docChgLst>
  <pc:docChgLst>
    <pc:chgData name="Swindon Families" userId="544763827fa0f35a" providerId="Windows Live" clId="Web-{F2B4EFEF-FA4D-45EF-A05D-E1BB679D0F9C}"/>
    <pc:docChg chg="delSld modSld">
      <pc:chgData name="Swindon Families" userId="544763827fa0f35a" providerId="Windows Live" clId="Web-{F2B4EFEF-FA4D-45EF-A05D-E1BB679D0F9C}" dt="2020-06-18T10:16:14.316" v="669" actId="20577"/>
      <pc:docMkLst>
        <pc:docMk/>
      </pc:docMkLst>
      <pc:sldChg chg="modSp">
        <pc:chgData name="Swindon Families" userId="544763827fa0f35a" providerId="Windows Live" clId="Web-{F2B4EFEF-FA4D-45EF-A05D-E1BB679D0F9C}" dt="2020-06-18T09:25:33.932" v="395" actId="20577"/>
        <pc:sldMkLst>
          <pc:docMk/>
          <pc:sldMk cId="0" sldId="256"/>
        </pc:sldMkLst>
        <pc:spChg chg="mod">
          <ac:chgData name="Swindon Families" userId="544763827fa0f35a" providerId="Windows Live" clId="Web-{F2B4EFEF-FA4D-45EF-A05D-E1BB679D0F9C}" dt="2020-06-18T09:25:33.932" v="395" actId="20577"/>
          <ac:spMkLst>
            <pc:docMk/>
            <pc:sldMk cId="0" sldId="256"/>
            <ac:spMk id="2" creationId="{00000000-0000-0000-0000-000000000000}"/>
          </ac:spMkLst>
        </pc:spChg>
      </pc:sldChg>
      <pc:sldChg chg="del">
        <pc:chgData name="Swindon Families" userId="544763827fa0f35a" providerId="Windows Live" clId="Web-{F2B4EFEF-FA4D-45EF-A05D-E1BB679D0F9C}" dt="2020-06-18T09:25:42.166" v="397"/>
        <pc:sldMkLst>
          <pc:docMk/>
          <pc:sldMk cId="0" sldId="257"/>
        </pc:sldMkLst>
      </pc:sldChg>
      <pc:sldChg chg="modSp">
        <pc:chgData name="Swindon Families" userId="544763827fa0f35a" providerId="Windows Live" clId="Web-{F2B4EFEF-FA4D-45EF-A05D-E1BB679D0F9C}" dt="2020-06-18T10:10:06.353" v="640"/>
        <pc:sldMkLst>
          <pc:docMk/>
          <pc:sldMk cId="0" sldId="262"/>
        </pc:sldMkLst>
        <pc:graphicFrameChg chg="mod modGraphic">
          <ac:chgData name="Swindon Families" userId="544763827fa0f35a" providerId="Windows Live" clId="Web-{F2B4EFEF-FA4D-45EF-A05D-E1BB679D0F9C}" dt="2020-06-18T10:09:56.634" v="639"/>
          <ac:graphicFrameMkLst>
            <pc:docMk/>
            <pc:sldMk cId="0" sldId="262"/>
            <ac:graphicFrameMk id="9" creationId="{999BA343-BE8B-43D9-B4FF-03D60211B622}"/>
          </ac:graphicFrameMkLst>
        </pc:graphicFrameChg>
        <pc:graphicFrameChg chg="mod modGraphic">
          <ac:chgData name="Swindon Families" userId="544763827fa0f35a" providerId="Windows Live" clId="Web-{F2B4EFEF-FA4D-45EF-A05D-E1BB679D0F9C}" dt="2020-06-18T10:10:06.353" v="640"/>
          <ac:graphicFrameMkLst>
            <pc:docMk/>
            <pc:sldMk cId="0" sldId="262"/>
            <ac:graphicFrameMk id="15" creationId="{32279B33-19B1-4D99-A720-DFD9F7589339}"/>
          </ac:graphicFrameMkLst>
        </pc:graphicFrameChg>
      </pc:sldChg>
      <pc:sldChg chg="modSp">
        <pc:chgData name="Swindon Families" userId="544763827fa0f35a" providerId="Windows Live" clId="Web-{F2B4EFEF-FA4D-45EF-A05D-E1BB679D0F9C}" dt="2020-06-18T10:11:11.042" v="644"/>
        <pc:sldMkLst>
          <pc:docMk/>
          <pc:sldMk cId="0" sldId="268"/>
        </pc:sldMkLst>
        <pc:graphicFrameChg chg="mod modGraphic">
          <ac:chgData name="Swindon Families" userId="544763827fa0f35a" providerId="Windows Live" clId="Web-{F2B4EFEF-FA4D-45EF-A05D-E1BB679D0F9C}" dt="2020-06-18T10:11:11.042" v="644"/>
          <ac:graphicFrameMkLst>
            <pc:docMk/>
            <pc:sldMk cId="0" sldId="268"/>
            <ac:graphicFrameMk id="15" creationId="{C59A2517-35B7-43B2-9DF6-82257EF016A4}"/>
          </ac:graphicFrameMkLst>
        </pc:graphicFrameChg>
        <pc:picChg chg="mod">
          <ac:chgData name="Swindon Families" userId="544763827fa0f35a" providerId="Windows Live" clId="Web-{F2B4EFEF-FA4D-45EF-A05D-E1BB679D0F9C}" dt="2020-06-18T10:11:06.761" v="643" actId="14100"/>
          <ac:picMkLst>
            <pc:docMk/>
            <pc:sldMk cId="0" sldId="268"/>
            <ac:picMk id="5" creationId="{1731128D-53EA-4007-A914-7EE91161731E}"/>
          </ac:picMkLst>
        </pc:picChg>
      </pc:sldChg>
      <pc:sldChg chg="modSp">
        <pc:chgData name="Swindon Families" userId="544763827fa0f35a" providerId="Windows Live" clId="Web-{F2B4EFEF-FA4D-45EF-A05D-E1BB679D0F9C}" dt="2020-06-18T10:11:40.543" v="645"/>
        <pc:sldMkLst>
          <pc:docMk/>
          <pc:sldMk cId="0" sldId="274"/>
        </pc:sldMkLst>
        <pc:graphicFrameChg chg="modGraphic">
          <ac:chgData name="Swindon Families" userId="544763827fa0f35a" providerId="Windows Live" clId="Web-{F2B4EFEF-FA4D-45EF-A05D-E1BB679D0F9C}" dt="2020-06-18T10:11:40.543" v="645"/>
          <ac:graphicFrameMkLst>
            <pc:docMk/>
            <pc:sldMk cId="0" sldId="274"/>
            <ac:graphicFrameMk id="7" creationId="{CDA3603D-BA68-482E-BD7A-48E8998DB56E}"/>
          </ac:graphicFrameMkLst>
        </pc:graphicFrameChg>
      </pc:sldChg>
      <pc:sldChg chg="modSp">
        <pc:chgData name="Swindon Families" userId="544763827fa0f35a" providerId="Windows Live" clId="Web-{F2B4EFEF-FA4D-45EF-A05D-E1BB679D0F9C}" dt="2020-06-18T10:12:00.168" v="646" actId="1076"/>
        <pc:sldMkLst>
          <pc:docMk/>
          <pc:sldMk cId="0" sldId="276"/>
        </pc:sldMkLst>
        <pc:picChg chg="mod">
          <ac:chgData name="Swindon Families" userId="544763827fa0f35a" providerId="Windows Live" clId="Web-{F2B4EFEF-FA4D-45EF-A05D-E1BB679D0F9C}" dt="2020-06-18T10:12:00.168" v="646" actId="1076"/>
          <ac:picMkLst>
            <pc:docMk/>
            <pc:sldMk cId="0" sldId="276"/>
            <ac:picMk id="5" creationId="{1FE9CA55-D9DE-4FA7-BF32-852343C31A5E}"/>
          </ac:picMkLst>
        </pc:picChg>
      </pc:sldChg>
      <pc:sldChg chg="modSp">
        <pc:chgData name="Swindon Families" userId="544763827fa0f35a" providerId="Windows Live" clId="Web-{F2B4EFEF-FA4D-45EF-A05D-E1BB679D0F9C}" dt="2020-06-18T10:12:14.059" v="647" actId="1076"/>
        <pc:sldMkLst>
          <pc:docMk/>
          <pc:sldMk cId="0" sldId="278"/>
        </pc:sldMkLst>
        <pc:picChg chg="mod">
          <ac:chgData name="Swindon Families" userId="544763827fa0f35a" providerId="Windows Live" clId="Web-{F2B4EFEF-FA4D-45EF-A05D-E1BB679D0F9C}" dt="2020-06-18T10:12:14.059" v="647" actId="1076"/>
          <ac:picMkLst>
            <pc:docMk/>
            <pc:sldMk cId="0" sldId="278"/>
            <ac:picMk id="5" creationId="{FD7E5EF3-0C03-446A-A5D8-7F16261D1B84}"/>
          </ac:picMkLst>
        </pc:picChg>
      </pc:sldChg>
      <pc:sldChg chg="modSp">
        <pc:chgData name="Swindon Families" userId="544763827fa0f35a" providerId="Windows Live" clId="Web-{F2B4EFEF-FA4D-45EF-A05D-E1BB679D0F9C}" dt="2020-06-18T10:13:20.295" v="648" actId="1076"/>
        <pc:sldMkLst>
          <pc:docMk/>
          <pc:sldMk cId="0" sldId="288"/>
        </pc:sldMkLst>
        <pc:picChg chg="mod">
          <ac:chgData name="Swindon Families" userId="544763827fa0f35a" providerId="Windows Live" clId="Web-{F2B4EFEF-FA4D-45EF-A05D-E1BB679D0F9C}" dt="2020-06-18T10:13:20.295" v="648" actId="1076"/>
          <ac:picMkLst>
            <pc:docMk/>
            <pc:sldMk cId="0" sldId="288"/>
            <ac:picMk id="5" creationId="{A1A93641-309D-46FD-8FFC-031506F8B1AF}"/>
          </ac:picMkLst>
        </pc:picChg>
      </pc:sldChg>
      <pc:sldChg chg="addSp delSp modSp">
        <pc:chgData name="Swindon Families" userId="544763827fa0f35a" providerId="Windows Live" clId="Web-{F2B4EFEF-FA4D-45EF-A05D-E1BB679D0F9C}" dt="2020-06-18T10:16:12.972" v="667" actId="20577"/>
        <pc:sldMkLst>
          <pc:docMk/>
          <pc:sldMk cId="0" sldId="297"/>
        </pc:sldMkLst>
        <pc:spChg chg="add del mod">
          <ac:chgData name="Swindon Families" userId="544763827fa0f35a" providerId="Windows Live" clId="Web-{F2B4EFEF-FA4D-45EF-A05D-E1BB679D0F9C}" dt="2020-06-18T09:11:03.315" v="138"/>
          <ac:spMkLst>
            <pc:docMk/>
            <pc:sldMk cId="0" sldId="297"/>
            <ac:spMk id="4" creationId="{736E80C0-1175-407E-9FCD-37EBF466BAE1}"/>
          </ac:spMkLst>
        </pc:spChg>
        <pc:spChg chg="add mod">
          <ac:chgData name="Swindon Families" userId="544763827fa0f35a" providerId="Windows Live" clId="Web-{F2B4EFEF-FA4D-45EF-A05D-E1BB679D0F9C}" dt="2020-06-18T10:16:12.972" v="667" actId="20577"/>
          <ac:spMkLst>
            <pc:docMk/>
            <pc:sldMk cId="0" sldId="297"/>
            <ac:spMk id="6" creationId="{ABB6211A-5465-49D4-A3C8-9DA06A4C2879}"/>
          </ac:spMkLst>
        </pc:spChg>
      </pc:sldChg>
      <pc:sldChg chg="addSp modSp">
        <pc:chgData name="Swindon Families" userId="544763827fa0f35a" providerId="Windows Live" clId="Web-{F2B4EFEF-FA4D-45EF-A05D-E1BB679D0F9C}" dt="2020-06-18T09:47:11.927" v="637" actId="1076"/>
        <pc:sldMkLst>
          <pc:docMk/>
          <pc:sldMk cId="0" sldId="299"/>
        </pc:sldMkLst>
        <pc:spChg chg="add mod">
          <ac:chgData name="Swindon Families" userId="544763827fa0f35a" providerId="Windows Live" clId="Web-{F2B4EFEF-FA4D-45EF-A05D-E1BB679D0F9C}" dt="2020-06-18T09:47:11.927" v="637" actId="1076"/>
          <ac:spMkLst>
            <pc:docMk/>
            <pc:sldMk cId="0" sldId="299"/>
            <ac:spMk id="3" creationId="{DC0C3B7B-343D-4803-BA73-A2EA9E0FE33D}"/>
          </ac:spMkLst>
        </pc:spChg>
        <pc:spChg chg="mod">
          <ac:chgData name="Swindon Families" userId="544763827fa0f35a" providerId="Windows Live" clId="Web-{F2B4EFEF-FA4D-45EF-A05D-E1BB679D0F9C}" dt="2020-06-18T09:47:05.021" v="636" actId="1076"/>
          <ac:spMkLst>
            <pc:docMk/>
            <pc:sldMk cId="0" sldId="299"/>
            <ac:spMk id="4" creationId="{3980E972-1828-430E-8ABD-D05B9013EFA5}"/>
          </ac:spMkLst>
        </pc:spChg>
      </pc:sldChg>
      <pc:sldChg chg="addSp modSp">
        <pc:chgData name="Swindon Families" userId="544763827fa0f35a" providerId="Windows Live" clId="Web-{F2B4EFEF-FA4D-45EF-A05D-E1BB679D0F9C}" dt="2020-06-18T10:15:28.018" v="661" actId="20577"/>
        <pc:sldMkLst>
          <pc:docMk/>
          <pc:sldMk cId="165330016" sldId="300"/>
        </pc:sldMkLst>
        <pc:spChg chg="add mod">
          <ac:chgData name="Swindon Families" userId="544763827fa0f35a" providerId="Windows Live" clId="Web-{F2B4EFEF-FA4D-45EF-A05D-E1BB679D0F9C}" dt="2020-06-18T09:44:53.223" v="595" actId="14100"/>
          <ac:spMkLst>
            <pc:docMk/>
            <pc:sldMk cId="165330016" sldId="300"/>
            <ac:spMk id="5" creationId="{2B9C1A05-C4FA-47FD-A13C-88E2A71E1905}"/>
          </ac:spMkLst>
        </pc:spChg>
        <pc:spChg chg="add mod">
          <ac:chgData name="Swindon Families" userId="544763827fa0f35a" providerId="Windows Live" clId="Web-{F2B4EFEF-FA4D-45EF-A05D-E1BB679D0F9C}" dt="2020-06-18T10:15:28.018" v="661" actId="20577"/>
          <ac:spMkLst>
            <pc:docMk/>
            <pc:sldMk cId="165330016" sldId="300"/>
            <ac:spMk id="7" creationId="{D4D0AB05-6E1E-4224-9ACC-E2709FB6BABB}"/>
          </ac:spMkLst>
        </pc:spChg>
      </pc:sldChg>
      <pc:sldChg chg="addSp delSp modSp">
        <pc:chgData name="Swindon Families" userId="544763827fa0f35a" providerId="Windows Live" clId="Web-{F2B4EFEF-FA4D-45EF-A05D-E1BB679D0F9C}" dt="2020-06-18T09:22:26.868" v="372" actId="20577"/>
        <pc:sldMkLst>
          <pc:docMk/>
          <pc:sldMk cId="1965031075" sldId="301"/>
        </pc:sldMkLst>
        <pc:spChg chg="add mod">
          <ac:chgData name="Swindon Families" userId="544763827fa0f35a" providerId="Windows Live" clId="Web-{F2B4EFEF-FA4D-45EF-A05D-E1BB679D0F9C}" dt="2020-06-18T09:22:26.868" v="372" actId="20577"/>
          <ac:spMkLst>
            <pc:docMk/>
            <pc:sldMk cId="1965031075" sldId="301"/>
            <ac:spMk id="7" creationId="{B339AE24-F22B-4D7D-83F7-41E644509EB8}"/>
          </ac:spMkLst>
        </pc:spChg>
        <pc:graphicFrameChg chg="add del mod">
          <ac:chgData name="Swindon Families" userId="544763827fa0f35a" providerId="Windows Live" clId="Web-{F2B4EFEF-FA4D-45EF-A05D-E1BB679D0F9C}" dt="2020-06-18T09:00:41.700" v="2"/>
          <ac:graphicFrameMkLst>
            <pc:docMk/>
            <pc:sldMk cId="1965031075" sldId="301"/>
            <ac:graphicFrameMk id="5" creationId="{811B691C-A41E-4079-81C8-75ED56E64D99}"/>
          </ac:graphicFrameMkLst>
        </pc:graphicFrameChg>
      </pc:sldChg>
      <pc:sldChg chg="modSp">
        <pc:chgData name="Swindon Families" userId="544763827fa0f35a" providerId="Windows Live" clId="Web-{F2B4EFEF-FA4D-45EF-A05D-E1BB679D0F9C}" dt="2020-06-18T10:15:57.768" v="664" actId="20577"/>
        <pc:sldMkLst>
          <pc:docMk/>
          <pc:sldMk cId="185228085" sldId="302"/>
        </pc:sldMkLst>
        <pc:spChg chg="mod">
          <ac:chgData name="Swindon Families" userId="544763827fa0f35a" providerId="Windows Live" clId="Web-{F2B4EFEF-FA4D-45EF-A05D-E1BB679D0F9C}" dt="2020-06-18T10:15:57.768" v="664" actId="20577"/>
          <ac:spMkLst>
            <pc:docMk/>
            <pc:sldMk cId="185228085" sldId="302"/>
            <ac:spMk id="4" creationId="{A16F22F3-3AEF-4343-8866-4A080C49CD3B}"/>
          </ac:spMkLst>
        </pc:spChg>
      </pc:sldChg>
      <pc:sldChg chg="addSp delSp modSp">
        <pc:chgData name="Swindon Families" userId="544763827fa0f35a" providerId="Windows Live" clId="Web-{F2B4EFEF-FA4D-45EF-A05D-E1BB679D0F9C}" dt="2020-06-18T09:32:39.138" v="424" actId="14100"/>
        <pc:sldMkLst>
          <pc:docMk/>
          <pc:sldMk cId="2400663499" sldId="304"/>
        </pc:sldMkLst>
        <pc:spChg chg="mod">
          <ac:chgData name="Swindon Families" userId="544763827fa0f35a" providerId="Windows Live" clId="Web-{F2B4EFEF-FA4D-45EF-A05D-E1BB679D0F9C}" dt="2020-06-18T09:31:40.169" v="405" actId="1076"/>
          <ac:spMkLst>
            <pc:docMk/>
            <pc:sldMk cId="2400663499" sldId="304"/>
            <ac:spMk id="4" creationId="{3980E972-1828-430E-8ABD-D05B9013EFA5}"/>
          </ac:spMkLst>
        </pc:spChg>
        <pc:spChg chg="add mod">
          <ac:chgData name="Swindon Families" userId="544763827fa0f35a" providerId="Windows Live" clId="Web-{F2B4EFEF-FA4D-45EF-A05D-E1BB679D0F9C}" dt="2020-06-18T09:32:39.138" v="424" actId="14100"/>
          <ac:spMkLst>
            <pc:docMk/>
            <pc:sldMk cId="2400663499" sldId="304"/>
            <ac:spMk id="6" creationId="{5CEDFBE2-64BB-4CB3-BEF4-B3686679A5E9}"/>
          </ac:spMkLst>
        </pc:spChg>
        <pc:graphicFrameChg chg="add del mod">
          <ac:chgData name="Swindon Families" userId="544763827fa0f35a" providerId="Windows Live" clId="Web-{F2B4EFEF-FA4D-45EF-A05D-E1BB679D0F9C}" dt="2020-06-18T09:01:01.826" v="3"/>
          <ac:graphicFrameMkLst>
            <pc:docMk/>
            <pc:sldMk cId="2400663499" sldId="304"/>
            <ac:graphicFrameMk id="5" creationId="{94A059F9-2B86-42CB-B2B4-0894F96E80CF}"/>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10/21/2020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10/21/2020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a:t>Add the title of your presentation here</a:t>
            </a:r>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xmlns="" val="20000"/>
                    </a:ext>
                  </a:extLst>
                </a:gridCol>
                <a:gridCol w="716414">
                  <a:extLst>
                    <a:ext uri="{9D8B030D-6E8A-4147-A177-3AD203B41FA5}">
                      <a16:colId xmlns:a16="http://schemas.microsoft.com/office/drawing/2014/main" xmlns="" val="20001"/>
                    </a:ext>
                  </a:extLst>
                </a:gridCol>
                <a:gridCol w="434865">
                  <a:extLst>
                    <a:ext uri="{9D8B030D-6E8A-4147-A177-3AD203B41FA5}">
                      <a16:colId xmlns:a16="http://schemas.microsoft.com/office/drawing/2014/main" xmlns="" val="20002"/>
                    </a:ext>
                  </a:extLst>
                </a:gridCol>
              </a:tblGrid>
              <a:tr h="312125">
                <a:tc>
                  <a:txBody>
                    <a:bodyPr/>
                    <a:lstStyle/>
                    <a:p>
                      <a:r>
                        <a:rPr lang="en-US" sz="1100" dirty="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xmlns="" val="10000"/>
                  </a:ext>
                </a:extLst>
              </a:tr>
              <a:tr h="312125">
                <a:tc>
                  <a:txBody>
                    <a:bodyPr/>
                    <a:lstStyle/>
                    <a:p>
                      <a:r>
                        <a:rPr lang="en-US" sz="1050" dirty="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312125">
                <a:tc>
                  <a:txBody>
                    <a:bodyPr/>
                    <a:lstStyle/>
                    <a:p>
                      <a:r>
                        <a:rPr lang="en-US" sz="1050" dirty="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312125">
                <a:tc>
                  <a:txBody>
                    <a:bodyPr/>
                    <a:lstStyle/>
                    <a:p>
                      <a:r>
                        <a:rPr lang="en-US" sz="1050" dirty="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312125">
                <a:tc>
                  <a:txBody>
                    <a:bodyPr/>
                    <a:lstStyle/>
                    <a:p>
                      <a:r>
                        <a:rPr lang="en-US" sz="1050" dirty="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312125">
                <a:tc>
                  <a:txBody>
                    <a:bodyPr/>
                    <a:lstStyle/>
                    <a:p>
                      <a:r>
                        <a:rPr lang="en-US" sz="1050" dirty="0">
                          <a:solidFill>
                            <a:schemeClr val="tx1"/>
                          </a:solidFill>
                          <a:latin typeface="Arial"/>
                          <a:cs typeface="Arial"/>
                        </a:rPr>
                        <a:t>More than seven</a:t>
                      </a:r>
                      <a:r>
                        <a:rPr lang="en-US" sz="1050" baseline="0" dirty="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312125">
                <a:tc>
                  <a:txBody>
                    <a:bodyPr/>
                    <a:lstStyle/>
                    <a:p>
                      <a:r>
                        <a:rPr lang="en-US" sz="1050" dirty="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xmlns=""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a:t>Click to edit</a:t>
            </a:r>
          </a:p>
        </p:txBody>
      </p:sp>
      <p:sp>
        <p:nvSpPr>
          <p:cNvPr id="17" name="Title 16"/>
          <p:cNvSpPr>
            <a:spLocks noGrp="1"/>
          </p:cNvSpPr>
          <p:nvPr>
            <p:ph type="title"/>
          </p:nvPr>
        </p:nvSpPr>
        <p:spPr>
          <a:xfrm>
            <a:off x="204788" y="2334751"/>
            <a:ext cx="8229600" cy="857250"/>
          </a:xfrm>
        </p:spPr>
        <p:txBody>
          <a:bodyPr/>
          <a:lstStyle/>
          <a:p>
            <a:r>
              <a:rPr lang="en-US" dirty="0"/>
              <a:t>Click to edit Master title style</a:t>
            </a:r>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a:t>
            </a:r>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a:t>Click to edit</a:t>
            </a:r>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October 21, 2020</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a:t>Click to edit Master title style</a:t>
            </a:r>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6494" y="2494609"/>
            <a:ext cx="8849986" cy="1234730"/>
          </a:xfrm>
        </p:spPr>
        <p:txBody>
          <a:bodyPr>
            <a:normAutofit fontScale="70000" lnSpcReduction="20000"/>
          </a:bodyPr>
          <a:lstStyle/>
          <a:p>
            <a:r>
              <a:rPr dirty="0"/>
              <a:t>Swindon SEND Families Voice </a:t>
            </a:r>
            <a:endParaRPr lang="en-US"/>
          </a:p>
          <a:p>
            <a:r>
              <a:rPr dirty="0"/>
              <a:t>Focus on services and support during Covid-19</a:t>
            </a:r>
            <a:r>
              <a:rPr lang="en-GB" dirty="0"/>
              <a:t> </a:t>
            </a:r>
            <a:r>
              <a:rPr dirty="0"/>
              <a:t>outbreak</a:t>
            </a:r>
          </a:p>
          <a:p>
            <a:r>
              <a:rPr lang="en-GB" dirty="0"/>
              <a:t>240 responses</a:t>
            </a:r>
          </a:p>
        </p:txBody>
      </p:sp>
      <p:sp>
        <p:nvSpPr>
          <p:cNvPr id="3" name="Text Placeholder 2"/>
          <p:cNvSpPr>
            <a:spLocks noGrp="1"/>
          </p:cNvSpPr>
          <p:nvPr>
            <p:ph type="body" sz="quarter" idx="12"/>
          </p:nvPr>
        </p:nvSpPr>
        <p:spPr/>
        <p:txBody>
          <a:bodyPr/>
          <a:lstStyle/>
          <a:p>
            <a:r>
              <a:t>Friday, June 12,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9176348" cy="391272"/>
          </a:xfrm>
        </p:spPr>
        <p:txBody>
          <a:bodyPr>
            <a:normAutofit/>
          </a:bodyPr>
          <a:lstStyle/>
          <a:p>
            <a:r>
              <a:rPr sz="1600" dirty="0"/>
              <a:t>Q</a:t>
            </a:r>
            <a:r>
              <a:rPr lang="en-GB" sz="1600" dirty="0"/>
              <a:t>9</a:t>
            </a:r>
            <a:r>
              <a:rPr sz="1600" dirty="0"/>
              <a:t>:</a:t>
            </a:r>
            <a:r>
              <a:rPr lang="en-GB" sz="1600" dirty="0"/>
              <a:t> Have any appointments/meetings been cancelled due to the Covid-19 outbreak?</a:t>
            </a:r>
            <a:endParaRPr sz="1600" dirty="0"/>
          </a:p>
        </p:txBody>
      </p:sp>
      <p:sp>
        <p:nvSpPr>
          <p:cNvPr id="3" name="Content Placeholder 2"/>
          <p:cNvSpPr>
            <a:spLocks noGrp="1"/>
          </p:cNvSpPr>
          <p:nvPr>
            <p:ph idx="1"/>
          </p:nvPr>
        </p:nvSpPr>
        <p:spPr/>
        <p:txBody>
          <a:bodyPr/>
          <a:lstStyle/>
          <a:p>
            <a:r>
              <a:rPr dirty="0"/>
              <a:t>Answered: 2</a:t>
            </a:r>
            <a:r>
              <a:rPr lang="en-GB" dirty="0"/>
              <a:t>25</a:t>
            </a:r>
            <a:r>
              <a:rPr dirty="0"/>
              <a:t>    Skipped: </a:t>
            </a:r>
            <a:r>
              <a:rPr lang="en-GB" dirty="0"/>
              <a:t>15</a:t>
            </a:r>
            <a:endParaRPr dirty="0"/>
          </a:p>
        </p:txBody>
      </p:sp>
      <p:graphicFrame>
        <p:nvGraphicFramePr>
          <p:cNvPr id="7" name="Table 6">
            <a:extLst>
              <a:ext uri="{FF2B5EF4-FFF2-40B4-BE49-F238E27FC236}">
                <a16:creationId xmlns:a16="http://schemas.microsoft.com/office/drawing/2014/main" xmlns="" id="{CDA3603D-BA68-482E-BD7A-48E8998DB56E}"/>
              </a:ext>
            </a:extLst>
          </p:cNvPr>
          <p:cNvGraphicFramePr>
            <a:graphicFrameLocks noGrp="1"/>
          </p:cNvGraphicFramePr>
          <p:nvPr>
            <p:extLst>
              <p:ext uri="{D42A27DB-BD31-4B8C-83A1-F6EECF244321}">
                <p14:modId xmlns:p14="http://schemas.microsoft.com/office/powerpoint/2010/main" val="1082298371"/>
              </p:ext>
            </p:extLst>
          </p:nvPr>
        </p:nvGraphicFramePr>
        <p:xfrm>
          <a:off x="2278480" y="835442"/>
          <a:ext cx="4279510" cy="3880692"/>
        </p:xfrm>
        <a:graphic>
          <a:graphicData uri="http://schemas.openxmlformats.org/drawingml/2006/table">
            <a:tbl>
              <a:tblPr firstRow="1" bandRow="1">
                <a:tableStyleId>{5C22544A-7EE6-4342-B048-85BDC9FD1C3A}</a:tableStyleId>
              </a:tblPr>
              <a:tblGrid>
                <a:gridCol w="1702843">
                  <a:extLst>
                    <a:ext uri="{9D8B030D-6E8A-4147-A177-3AD203B41FA5}">
                      <a16:colId xmlns:a16="http://schemas.microsoft.com/office/drawing/2014/main" xmlns="" val="1736569886"/>
                    </a:ext>
                  </a:extLst>
                </a:gridCol>
                <a:gridCol w="336085">
                  <a:extLst>
                    <a:ext uri="{9D8B030D-6E8A-4147-A177-3AD203B41FA5}">
                      <a16:colId xmlns:a16="http://schemas.microsoft.com/office/drawing/2014/main" xmlns="" val="1307748557"/>
                    </a:ext>
                  </a:extLst>
                </a:gridCol>
                <a:gridCol w="1884127">
                  <a:extLst>
                    <a:ext uri="{9D8B030D-6E8A-4147-A177-3AD203B41FA5}">
                      <a16:colId xmlns:a16="http://schemas.microsoft.com/office/drawing/2014/main" xmlns="" val="4186045585"/>
                    </a:ext>
                  </a:extLst>
                </a:gridCol>
                <a:gridCol w="356455">
                  <a:extLst>
                    <a:ext uri="{9D8B030D-6E8A-4147-A177-3AD203B41FA5}">
                      <a16:colId xmlns:a16="http://schemas.microsoft.com/office/drawing/2014/main" xmlns="" val="641066345"/>
                    </a:ext>
                  </a:extLst>
                </a:gridCol>
              </a:tblGrid>
              <a:tr h="238201">
                <a:tc gridSpan="4">
                  <a:txBody>
                    <a:bodyPr/>
                    <a:lstStyle/>
                    <a:p>
                      <a:pPr algn="ctr" fontAlgn="b"/>
                      <a:r>
                        <a:rPr lang="en-GB" sz="1200" dirty="0">
                          <a:effectLst/>
                        </a:rPr>
                        <a:t>All answers that stated appointments have been cancelled</a:t>
                      </a:r>
                      <a:endParaRPr lang="en-GB" sz="1200" b="1" dirty="0">
                        <a:effectLst/>
                        <a:latin typeface="Calibri" panose="020F0502020204030204" pitchFamily="34" charset="0"/>
                      </a:endParaRPr>
                    </a:p>
                  </a:txBody>
                  <a:tcPr marL="9525" marR="9525" marT="9525"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929108331"/>
                  </a:ext>
                </a:extLst>
              </a:tr>
              <a:tr h="228276">
                <a:tc>
                  <a:txBody>
                    <a:bodyPr/>
                    <a:lstStyle/>
                    <a:p>
                      <a:pPr fontAlgn="b"/>
                      <a:r>
                        <a:rPr lang="en-GB" sz="1100" dirty="0">
                          <a:effectLst/>
                        </a:rPr>
                        <a:t>Yes (No other info given)</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28</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Orthodontics/ Dental</a:t>
                      </a:r>
                      <a:endParaRPr lang="en-GB" sz="1100" dirty="0">
                        <a:effectLst/>
                        <a:latin typeface="Calibri"/>
                      </a:endParaRPr>
                    </a:p>
                  </a:txBody>
                  <a:tcPr marL="9525" marR="9525" marT="9525" anchor="b"/>
                </a:tc>
                <a:tc>
                  <a:txBody>
                    <a:bodyPr/>
                    <a:lstStyle/>
                    <a:p>
                      <a:pPr lvl="0" algn="ctr">
                        <a:buNone/>
                      </a:pPr>
                      <a:r>
                        <a:rPr lang="en-GB" sz="1100" dirty="0">
                          <a:effectLst/>
                        </a:rPr>
                        <a:t>7</a:t>
                      </a:r>
                      <a:endParaRPr lang="en-GB" sz="1100" dirty="0">
                        <a:effectLst/>
                        <a:latin typeface="Calibri"/>
                      </a:endParaRPr>
                    </a:p>
                  </a:txBody>
                  <a:tcPr marL="9525" marR="9525" marT="9525" anchor="b"/>
                </a:tc>
                <a:extLst>
                  <a:ext uri="{0D108BD9-81ED-4DB2-BD59-A6C34878D82A}">
                    <a16:rowId xmlns:a16="http://schemas.microsoft.com/office/drawing/2014/main" xmlns="" val="3860728508"/>
                  </a:ext>
                </a:extLst>
              </a:tr>
              <a:tr h="228276">
                <a:tc>
                  <a:txBody>
                    <a:bodyPr/>
                    <a:lstStyle/>
                    <a:p>
                      <a:pPr fontAlgn="b"/>
                      <a:r>
                        <a:rPr lang="en-GB" sz="1100" dirty="0">
                          <a:effectLst/>
                        </a:rPr>
                        <a:t>Yes but by choice </a:t>
                      </a:r>
                    </a:p>
                  </a:txBody>
                  <a:tcPr marL="9525" marR="9525" marT="9525" anchor="b"/>
                </a:tc>
                <a:tc>
                  <a:txBody>
                    <a:bodyPr/>
                    <a:lstStyle/>
                    <a:p>
                      <a:pPr algn="ctr" fontAlgn="b"/>
                      <a:r>
                        <a:rPr lang="en-GB" sz="1100" dirty="0">
                          <a:effectLst/>
                        </a:rPr>
                        <a:t>3</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Social Care AR</a:t>
                      </a:r>
                      <a:endParaRPr lang="en-GB" sz="1100" dirty="0">
                        <a:effectLst/>
                        <a:latin typeface="Calibri"/>
                      </a:endParaRPr>
                    </a:p>
                  </a:txBody>
                  <a:tcPr marL="9525" marR="9525" marT="9525" anchor="b"/>
                </a:tc>
                <a:tc>
                  <a:txBody>
                    <a:bodyPr/>
                    <a:lstStyle/>
                    <a:p>
                      <a:pPr lvl="0" algn="ctr">
                        <a:buNone/>
                      </a:pPr>
                      <a:r>
                        <a:rPr lang="en-GB" sz="1100" dirty="0">
                          <a:effectLst/>
                        </a:rPr>
                        <a:t>1</a:t>
                      </a:r>
                      <a:endParaRPr lang="en-GB" sz="1100" dirty="0">
                        <a:effectLst/>
                        <a:latin typeface="Calibri"/>
                      </a:endParaRPr>
                    </a:p>
                  </a:txBody>
                  <a:tcPr marL="9525" marR="9525" marT="9525" anchor="b"/>
                </a:tc>
                <a:extLst>
                  <a:ext uri="{0D108BD9-81ED-4DB2-BD59-A6C34878D82A}">
                    <a16:rowId xmlns:a16="http://schemas.microsoft.com/office/drawing/2014/main" xmlns="" val="1830986332"/>
                  </a:ext>
                </a:extLst>
              </a:tr>
              <a:tr h="228276">
                <a:tc>
                  <a:txBody>
                    <a:bodyPr/>
                    <a:lstStyle/>
                    <a:p>
                      <a:pPr fontAlgn="b"/>
                      <a:r>
                        <a:rPr lang="en-GB" sz="1100" dirty="0">
                          <a:effectLst/>
                        </a:rPr>
                        <a:t>Annual Review cancelled</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11</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err="1">
                          <a:effectLst/>
                        </a:rPr>
                        <a:t>SaLT</a:t>
                      </a:r>
                      <a:endParaRPr lang="en-GB" sz="1100" dirty="0" err="1">
                        <a:effectLst/>
                        <a:latin typeface="Calibri"/>
                      </a:endParaRPr>
                    </a:p>
                  </a:txBody>
                  <a:tcPr marL="9525" marR="9525" marT="9525" anchor="b"/>
                </a:tc>
                <a:tc>
                  <a:txBody>
                    <a:bodyPr/>
                    <a:lstStyle/>
                    <a:p>
                      <a:pPr lvl="0" algn="ctr">
                        <a:buNone/>
                      </a:pPr>
                      <a:r>
                        <a:rPr lang="en-GB" sz="1100" dirty="0">
                          <a:effectLst/>
                        </a:rPr>
                        <a:t>3</a:t>
                      </a:r>
                      <a:endParaRPr lang="en-GB" sz="1100" dirty="0">
                        <a:effectLst/>
                        <a:latin typeface="Calibri"/>
                      </a:endParaRPr>
                    </a:p>
                  </a:txBody>
                  <a:tcPr marL="9525" marR="9525" marT="9525" anchor="b"/>
                </a:tc>
                <a:extLst>
                  <a:ext uri="{0D108BD9-81ED-4DB2-BD59-A6C34878D82A}">
                    <a16:rowId xmlns:a16="http://schemas.microsoft.com/office/drawing/2014/main" xmlns="" val="25198689"/>
                  </a:ext>
                </a:extLst>
              </a:tr>
              <a:tr h="228276">
                <a:tc>
                  <a:txBody>
                    <a:bodyPr/>
                    <a:lstStyle/>
                    <a:p>
                      <a:pPr fontAlgn="b"/>
                      <a:r>
                        <a:rPr lang="en-GB" sz="1100" dirty="0">
                          <a:effectLst/>
                        </a:rPr>
                        <a:t>TAC</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12</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X-ray</a:t>
                      </a:r>
                      <a:endParaRPr lang="en-GB" sz="1100" dirty="0">
                        <a:effectLst/>
                        <a:latin typeface="Calibri"/>
                      </a:endParaRPr>
                    </a:p>
                  </a:txBody>
                  <a:tcPr marL="9525" marR="9525" marT="9525" anchor="b"/>
                </a:tc>
                <a:tc>
                  <a:txBody>
                    <a:bodyPr/>
                    <a:lstStyle/>
                    <a:p>
                      <a:pPr lvl="0" algn="ctr">
                        <a:buNone/>
                      </a:pPr>
                      <a:r>
                        <a:rPr lang="en-GB" sz="1100" dirty="0">
                          <a:effectLst/>
                        </a:rPr>
                        <a:t>1</a:t>
                      </a:r>
                      <a:endParaRPr lang="en-GB" sz="1100" dirty="0">
                        <a:effectLst/>
                        <a:latin typeface="Calibri"/>
                      </a:endParaRPr>
                    </a:p>
                  </a:txBody>
                  <a:tcPr marL="9525" marR="9525" marT="9525" anchor="b"/>
                </a:tc>
                <a:extLst>
                  <a:ext uri="{0D108BD9-81ED-4DB2-BD59-A6C34878D82A}">
                    <a16:rowId xmlns:a16="http://schemas.microsoft.com/office/drawing/2014/main" xmlns="" val="3203909617"/>
                  </a:ext>
                </a:extLst>
              </a:tr>
              <a:tr h="228276">
                <a:tc>
                  <a:txBody>
                    <a:bodyPr/>
                    <a:lstStyle/>
                    <a:p>
                      <a:pPr fontAlgn="b"/>
                      <a:r>
                        <a:rPr lang="en-GB" sz="1100" dirty="0">
                          <a:effectLst/>
                        </a:rPr>
                        <a:t>Paediatrician</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7</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Ophthalmology</a:t>
                      </a:r>
                      <a:endParaRPr lang="en-GB" sz="1100" dirty="0" err="1">
                        <a:effectLst/>
                        <a:latin typeface="Calibri"/>
                      </a:endParaRPr>
                    </a:p>
                  </a:txBody>
                  <a:tcPr marL="9525" marR="9525" marT="9525" anchor="b"/>
                </a:tc>
                <a:tc>
                  <a:txBody>
                    <a:bodyPr/>
                    <a:lstStyle/>
                    <a:p>
                      <a:pPr lvl="0" algn="ctr">
                        <a:buNone/>
                      </a:pPr>
                      <a:r>
                        <a:rPr lang="en-GB" sz="1100" dirty="0">
                          <a:effectLst/>
                        </a:rPr>
                        <a:t>5</a:t>
                      </a:r>
                      <a:endParaRPr lang="en-GB" sz="1100" dirty="0">
                        <a:effectLst/>
                        <a:latin typeface="Calibri"/>
                      </a:endParaRPr>
                    </a:p>
                  </a:txBody>
                  <a:tcPr marL="9525" marR="9525" marT="9525" anchor="b"/>
                </a:tc>
                <a:extLst>
                  <a:ext uri="{0D108BD9-81ED-4DB2-BD59-A6C34878D82A}">
                    <a16:rowId xmlns:a16="http://schemas.microsoft.com/office/drawing/2014/main" xmlns="" val="1869752271"/>
                  </a:ext>
                </a:extLst>
              </a:tr>
              <a:tr h="228276">
                <a:tc>
                  <a:txBody>
                    <a:bodyPr/>
                    <a:lstStyle/>
                    <a:p>
                      <a:pPr fontAlgn="b"/>
                      <a:r>
                        <a:rPr lang="en-GB" sz="1100" dirty="0">
                          <a:effectLst/>
                        </a:rPr>
                        <a:t>Psychologist</a:t>
                      </a:r>
                      <a:endParaRPr lang="en-GB" sz="1100" dirty="0" err="1">
                        <a:effectLst/>
                        <a:latin typeface="Calibri" panose="020F0502020204030204" pitchFamily="34" charset="0"/>
                      </a:endParaRPr>
                    </a:p>
                  </a:txBody>
                  <a:tcPr marL="9525" marR="9525" marT="9525" anchor="b"/>
                </a:tc>
                <a:tc>
                  <a:txBody>
                    <a:bodyPr/>
                    <a:lstStyle/>
                    <a:p>
                      <a:pPr algn="ctr" fontAlgn="b"/>
                      <a:r>
                        <a:rPr lang="en-GB" sz="1100" dirty="0">
                          <a:effectLst/>
                        </a:rPr>
                        <a:t>2</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Audiology</a:t>
                      </a:r>
                      <a:endParaRPr lang="en-GB" sz="1100" dirty="0">
                        <a:effectLst/>
                        <a:latin typeface="Calibri"/>
                      </a:endParaRPr>
                    </a:p>
                  </a:txBody>
                  <a:tcPr marL="9525" marR="9525" marT="9525" anchor="b"/>
                </a:tc>
                <a:tc>
                  <a:txBody>
                    <a:bodyPr/>
                    <a:lstStyle/>
                    <a:p>
                      <a:pPr lvl="0" algn="ctr">
                        <a:buNone/>
                      </a:pPr>
                      <a:r>
                        <a:rPr lang="en-GB" sz="1100" dirty="0">
                          <a:effectLst/>
                        </a:rPr>
                        <a:t>1</a:t>
                      </a:r>
                      <a:endParaRPr lang="en-GB" sz="1100" dirty="0">
                        <a:effectLst/>
                        <a:latin typeface="Calibri"/>
                      </a:endParaRPr>
                    </a:p>
                  </a:txBody>
                  <a:tcPr marL="9525" marR="9525" marT="9525" anchor="b"/>
                </a:tc>
                <a:extLst>
                  <a:ext uri="{0D108BD9-81ED-4DB2-BD59-A6C34878D82A}">
                    <a16:rowId xmlns:a16="http://schemas.microsoft.com/office/drawing/2014/main" xmlns="" val="2683571832"/>
                  </a:ext>
                </a:extLst>
              </a:tr>
              <a:tr h="228276">
                <a:tc>
                  <a:txBody>
                    <a:bodyPr/>
                    <a:lstStyle/>
                    <a:p>
                      <a:pPr fontAlgn="b"/>
                      <a:r>
                        <a:rPr lang="en-GB" sz="1100" dirty="0">
                          <a:effectLst/>
                        </a:rPr>
                        <a:t>Therapy</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4</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Dietician</a:t>
                      </a:r>
                      <a:endParaRPr lang="en-GB" sz="1100" dirty="0">
                        <a:effectLst/>
                        <a:latin typeface="Calibri"/>
                      </a:endParaRPr>
                    </a:p>
                  </a:txBody>
                  <a:tcPr marL="9525" marR="9525" marT="9525" anchor="b"/>
                </a:tc>
                <a:tc>
                  <a:txBody>
                    <a:bodyPr/>
                    <a:lstStyle/>
                    <a:p>
                      <a:pPr lvl="0" algn="ctr">
                        <a:buNone/>
                      </a:pPr>
                      <a:r>
                        <a:rPr lang="en-GB" sz="1100" dirty="0">
                          <a:effectLst/>
                        </a:rPr>
                        <a:t>1</a:t>
                      </a:r>
                      <a:endParaRPr lang="en-GB" sz="1100" dirty="0">
                        <a:effectLst/>
                        <a:latin typeface="Calibri"/>
                      </a:endParaRPr>
                    </a:p>
                  </a:txBody>
                  <a:tcPr marL="9525" marR="9525" marT="9525" anchor="b"/>
                </a:tc>
                <a:extLst>
                  <a:ext uri="{0D108BD9-81ED-4DB2-BD59-A6C34878D82A}">
                    <a16:rowId xmlns:a16="http://schemas.microsoft.com/office/drawing/2014/main" xmlns="" val="1053394552"/>
                  </a:ext>
                </a:extLst>
              </a:tr>
              <a:tr h="228276">
                <a:tc>
                  <a:txBody>
                    <a:bodyPr/>
                    <a:lstStyle/>
                    <a:p>
                      <a:pPr fontAlgn="b"/>
                      <a:r>
                        <a:rPr lang="en-GB" sz="1100" dirty="0" err="1">
                          <a:effectLst/>
                        </a:rPr>
                        <a:t>Camhs</a:t>
                      </a:r>
                      <a:endParaRPr lang="en-GB" sz="1100" dirty="0" err="1">
                        <a:effectLst/>
                        <a:latin typeface="Calibri" panose="020F0502020204030204" pitchFamily="34" charset="0"/>
                      </a:endParaRPr>
                    </a:p>
                  </a:txBody>
                  <a:tcPr marL="9525" marR="9525" marT="9525" anchor="b"/>
                </a:tc>
                <a:tc>
                  <a:txBody>
                    <a:bodyPr/>
                    <a:lstStyle/>
                    <a:p>
                      <a:pPr algn="ctr" fontAlgn="b"/>
                      <a:r>
                        <a:rPr lang="en-GB" sz="1100" dirty="0">
                          <a:effectLst/>
                        </a:rPr>
                        <a:t>7</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Neurology</a:t>
                      </a:r>
                      <a:endParaRPr lang="en-GB" sz="1100" dirty="0">
                        <a:effectLst/>
                        <a:latin typeface="Calibri"/>
                      </a:endParaRPr>
                    </a:p>
                  </a:txBody>
                  <a:tcPr marL="9525" marR="9525" marT="9525" anchor="b"/>
                </a:tc>
                <a:tc>
                  <a:txBody>
                    <a:bodyPr/>
                    <a:lstStyle/>
                    <a:p>
                      <a:pPr lvl="0" algn="ctr">
                        <a:buNone/>
                      </a:pPr>
                      <a:r>
                        <a:rPr lang="en-GB" sz="1100" dirty="0">
                          <a:effectLst/>
                        </a:rPr>
                        <a:t>1</a:t>
                      </a:r>
                      <a:endParaRPr lang="en-GB" sz="1100" dirty="0">
                        <a:effectLst/>
                        <a:latin typeface="Calibri"/>
                      </a:endParaRPr>
                    </a:p>
                  </a:txBody>
                  <a:tcPr marL="9525" marR="9525" marT="9525" anchor="b"/>
                </a:tc>
                <a:extLst>
                  <a:ext uri="{0D108BD9-81ED-4DB2-BD59-A6C34878D82A}">
                    <a16:rowId xmlns:a16="http://schemas.microsoft.com/office/drawing/2014/main" xmlns="" val="2442849090"/>
                  </a:ext>
                </a:extLst>
              </a:tr>
              <a:tr h="406927">
                <a:tc>
                  <a:txBody>
                    <a:bodyPr/>
                    <a:lstStyle/>
                    <a:p>
                      <a:pPr fontAlgn="b"/>
                      <a:r>
                        <a:rPr lang="en-GB" sz="1100" dirty="0">
                          <a:effectLst/>
                        </a:rPr>
                        <a:t>Hospital (dept not specified)</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2</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err="1">
                          <a:effectLst/>
                        </a:rPr>
                        <a:t>Tamhs</a:t>
                      </a:r>
                      <a:endParaRPr lang="en-GB" sz="1100" dirty="0" err="1">
                        <a:effectLst/>
                        <a:latin typeface="Calibri"/>
                      </a:endParaRPr>
                    </a:p>
                  </a:txBody>
                  <a:tcPr marL="9525" marR="9525" marT="9525" anchor="b"/>
                </a:tc>
                <a:tc>
                  <a:txBody>
                    <a:bodyPr/>
                    <a:lstStyle/>
                    <a:p>
                      <a:pPr lvl="0" algn="ctr">
                        <a:buNone/>
                      </a:pPr>
                      <a:r>
                        <a:rPr lang="en-GB" sz="1100" dirty="0">
                          <a:effectLst/>
                        </a:rPr>
                        <a:t>2</a:t>
                      </a:r>
                      <a:endParaRPr lang="en-GB" sz="1100" dirty="0">
                        <a:effectLst/>
                        <a:latin typeface="Calibri"/>
                      </a:endParaRPr>
                    </a:p>
                  </a:txBody>
                  <a:tcPr marL="9525" marR="9525" marT="9525" anchor="b"/>
                </a:tc>
                <a:extLst>
                  <a:ext uri="{0D108BD9-81ED-4DB2-BD59-A6C34878D82A}">
                    <a16:rowId xmlns:a16="http://schemas.microsoft.com/office/drawing/2014/main" xmlns="" val="258376560"/>
                  </a:ext>
                </a:extLst>
              </a:tr>
              <a:tr h="228276">
                <a:tc>
                  <a:txBody>
                    <a:bodyPr/>
                    <a:lstStyle/>
                    <a:p>
                      <a:pPr fontAlgn="b"/>
                      <a:r>
                        <a:rPr lang="en-GB" sz="1100" dirty="0">
                          <a:effectLst/>
                        </a:rPr>
                        <a:t>Social Worker</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1</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Enuresis</a:t>
                      </a:r>
                      <a:endParaRPr lang="en-GB" sz="1100" dirty="0">
                        <a:effectLst/>
                        <a:latin typeface="Calibri"/>
                      </a:endParaRPr>
                    </a:p>
                  </a:txBody>
                  <a:tcPr marL="9525" marR="9525" marT="9525" anchor="b"/>
                </a:tc>
                <a:tc>
                  <a:txBody>
                    <a:bodyPr/>
                    <a:lstStyle/>
                    <a:p>
                      <a:pPr lvl="0" algn="ctr">
                        <a:buNone/>
                      </a:pPr>
                      <a:r>
                        <a:rPr lang="en-GB" sz="1100" dirty="0">
                          <a:effectLst/>
                        </a:rPr>
                        <a:t>1</a:t>
                      </a:r>
                      <a:endParaRPr lang="en-GB" sz="1100" dirty="0">
                        <a:effectLst/>
                        <a:latin typeface="Calibri"/>
                      </a:endParaRPr>
                    </a:p>
                  </a:txBody>
                  <a:tcPr marL="9525" marR="9525" marT="9525" anchor="b"/>
                </a:tc>
                <a:extLst>
                  <a:ext uri="{0D108BD9-81ED-4DB2-BD59-A6C34878D82A}">
                    <a16:rowId xmlns:a16="http://schemas.microsoft.com/office/drawing/2014/main" xmlns="" val="1407710495"/>
                  </a:ext>
                </a:extLst>
              </a:tr>
              <a:tr h="228276">
                <a:tc>
                  <a:txBody>
                    <a:bodyPr/>
                    <a:lstStyle/>
                    <a:p>
                      <a:pPr fontAlgn="b"/>
                      <a:r>
                        <a:rPr lang="en-GB" sz="1100" dirty="0">
                          <a:effectLst/>
                        </a:rPr>
                        <a:t>OT</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6</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ENT</a:t>
                      </a:r>
                      <a:endParaRPr lang="en-GB" sz="1100" dirty="0">
                        <a:effectLst/>
                        <a:latin typeface="Calibri"/>
                      </a:endParaRPr>
                    </a:p>
                  </a:txBody>
                  <a:tcPr marL="9525" marR="9525" marT="9525" anchor="b"/>
                </a:tc>
                <a:tc>
                  <a:txBody>
                    <a:bodyPr/>
                    <a:lstStyle/>
                    <a:p>
                      <a:pPr lvl="0" algn="ctr">
                        <a:buNone/>
                      </a:pPr>
                      <a:r>
                        <a:rPr lang="en-GB" sz="1100" dirty="0">
                          <a:effectLst/>
                        </a:rPr>
                        <a:t>1</a:t>
                      </a:r>
                      <a:endParaRPr lang="en-GB" sz="1100" dirty="0">
                        <a:effectLst/>
                        <a:latin typeface="Calibri"/>
                      </a:endParaRPr>
                    </a:p>
                  </a:txBody>
                  <a:tcPr marL="9525" marR="9525" marT="9525" anchor="b"/>
                </a:tc>
                <a:extLst>
                  <a:ext uri="{0D108BD9-81ED-4DB2-BD59-A6C34878D82A}">
                    <a16:rowId xmlns:a16="http://schemas.microsoft.com/office/drawing/2014/main" xmlns="" val="8937897"/>
                  </a:ext>
                </a:extLst>
              </a:tr>
              <a:tr h="228276">
                <a:tc>
                  <a:txBody>
                    <a:bodyPr/>
                    <a:lstStyle/>
                    <a:p>
                      <a:pPr fontAlgn="b"/>
                      <a:r>
                        <a:rPr lang="en-GB" sz="1100" dirty="0">
                          <a:effectLst/>
                        </a:rPr>
                        <a:t>PT</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5</a:t>
                      </a:r>
                      <a:endParaRPr lang="en-GB" sz="1100" dirty="0">
                        <a:effectLst/>
                        <a:latin typeface="Calibri" panose="020F0502020204030204" pitchFamily="34" charset="0"/>
                      </a:endParaRPr>
                    </a:p>
                  </a:txBody>
                  <a:tcPr marL="9525" marR="9525" marT="9525" anchor="b"/>
                </a:tc>
                <a:tc>
                  <a:txBody>
                    <a:bodyPr/>
                    <a:lstStyle/>
                    <a:p>
                      <a:pPr lvl="0">
                        <a:buNone/>
                      </a:pPr>
                      <a:r>
                        <a:rPr lang="en-GB" sz="1100" dirty="0">
                          <a:effectLst/>
                        </a:rPr>
                        <a:t>General School Meeting </a:t>
                      </a:r>
                      <a:endParaRPr lang="en-GB" sz="1100" dirty="0">
                        <a:effectLst/>
                        <a:latin typeface="Calibri"/>
                      </a:endParaRPr>
                    </a:p>
                  </a:txBody>
                  <a:tcPr marL="9525" marR="9525" marT="9525" anchor="b"/>
                </a:tc>
                <a:tc>
                  <a:txBody>
                    <a:bodyPr/>
                    <a:lstStyle/>
                    <a:p>
                      <a:pPr lvl="0" algn="ctr">
                        <a:buNone/>
                      </a:pPr>
                      <a:r>
                        <a:rPr lang="en-GB" sz="1100" dirty="0">
                          <a:effectLst/>
                        </a:rPr>
                        <a:t>2</a:t>
                      </a:r>
                      <a:endParaRPr lang="en-GB" sz="1100" dirty="0">
                        <a:effectLst/>
                        <a:latin typeface="Calibri"/>
                      </a:endParaRPr>
                    </a:p>
                  </a:txBody>
                  <a:tcPr marL="9525" marR="9525" marT="9525" anchor="b"/>
                </a:tc>
                <a:extLst>
                  <a:ext uri="{0D108BD9-81ED-4DB2-BD59-A6C34878D82A}">
                    <a16:rowId xmlns:a16="http://schemas.microsoft.com/office/drawing/2014/main" xmlns="" val="1545305310"/>
                  </a:ext>
                </a:extLst>
              </a:tr>
              <a:tr h="228276">
                <a:tc>
                  <a:txBody>
                    <a:bodyPr/>
                    <a:lstStyle/>
                    <a:p>
                      <a:pPr fontAlgn="b"/>
                      <a:endParaRPr lang="en-GB" sz="1100">
                        <a:effectLst/>
                        <a:latin typeface="Calibri" panose="020F0502020204030204" pitchFamily="34" charset="0"/>
                      </a:endParaRPr>
                    </a:p>
                  </a:txBody>
                  <a:tcPr marL="9525" marR="9525" marT="9525" anchor="b"/>
                </a:tc>
                <a:tc>
                  <a:txBody>
                    <a:bodyPr/>
                    <a:lstStyle/>
                    <a:p>
                      <a:pPr algn="ctr" fontAlgn="b"/>
                      <a:endParaRPr lang="en-GB" sz="1100">
                        <a:effectLst/>
                        <a:latin typeface="Calibri" panose="020F0502020204030204" pitchFamily="34" charset="0"/>
                      </a:endParaRPr>
                    </a:p>
                  </a:txBody>
                  <a:tcPr marL="9525" marR="9525" marT="9525" anchor="b"/>
                </a:tc>
                <a:tc>
                  <a:txBody>
                    <a:bodyPr/>
                    <a:lstStyle/>
                    <a:p>
                      <a:pPr lvl="0">
                        <a:buNone/>
                      </a:pPr>
                      <a:r>
                        <a:rPr lang="en-GB" sz="1100" dirty="0">
                          <a:effectLst/>
                        </a:rPr>
                        <a:t>EHCP coproduction meeting</a:t>
                      </a:r>
                      <a:endParaRPr lang="en-GB" sz="1100" dirty="0">
                        <a:effectLst/>
                        <a:latin typeface="Calibri"/>
                      </a:endParaRPr>
                    </a:p>
                  </a:txBody>
                  <a:tcPr marL="9525" marR="9525" marT="9525" anchor="b"/>
                </a:tc>
                <a:tc>
                  <a:txBody>
                    <a:bodyPr/>
                    <a:lstStyle/>
                    <a:p>
                      <a:pPr lvl="0" algn="ctr">
                        <a:buNone/>
                      </a:pPr>
                      <a:r>
                        <a:rPr lang="en-GB" sz="1100" dirty="0">
                          <a:effectLst/>
                        </a:rPr>
                        <a:t>1</a:t>
                      </a:r>
                      <a:endParaRPr lang="en-GB" sz="1100" dirty="0">
                        <a:effectLst/>
                        <a:latin typeface="Calibri"/>
                      </a:endParaRPr>
                    </a:p>
                  </a:txBody>
                  <a:tcPr marL="9525" marR="9525" marT="9525" anchor="b"/>
                </a:tc>
                <a:extLst>
                  <a:ext uri="{0D108BD9-81ED-4DB2-BD59-A6C34878D82A}">
                    <a16:rowId xmlns:a16="http://schemas.microsoft.com/office/drawing/2014/main" xmlns="" val="2725197567"/>
                  </a:ext>
                </a:extLst>
              </a:tr>
              <a:tr h="496252">
                <a:tc>
                  <a:txBody>
                    <a:bodyPr/>
                    <a:lstStyle/>
                    <a:p>
                      <a:pPr fontAlgn="b"/>
                      <a:r>
                        <a:rPr lang="en-GB" sz="1400" b="1" dirty="0">
                          <a:effectLst/>
                        </a:rPr>
                        <a:t>Total Appointments cancelled</a:t>
                      </a:r>
                      <a:endParaRPr lang="en-GB" sz="1400" b="1">
                        <a:effectLst/>
                        <a:latin typeface="Calibri"/>
                      </a:endParaRPr>
                    </a:p>
                  </a:txBody>
                  <a:tcPr marL="9525" marR="9525" marT="9525" anchor="b"/>
                </a:tc>
                <a:tc gridSpan="3">
                  <a:txBody>
                    <a:bodyPr/>
                    <a:lstStyle/>
                    <a:p>
                      <a:pPr algn="ctr" fontAlgn="b"/>
                      <a:r>
                        <a:rPr lang="en-GB" sz="1400" b="1" dirty="0">
                          <a:effectLst/>
                        </a:rPr>
                        <a:t>115</a:t>
                      </a:r>
                      <a:endParaRPr lang="en-GB" sz="1400" b="1">
                        <a:effectLst/>
                        <a:latin typeface="Calibri"/>
                      </a:endParaRPr>
                    </a:p>
                  </a:txBody>
                  <a:tcPr marL="9525" marR="9525" marT="9525"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88253521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Q10: If you have had any appointments over the phone/video instead of a face to face appointment, did it go well?</a:t>
            </a:r>
          </a:p>
        </p:txBody>
      </p:sp>
      <p:sp>
        <p:nvSpPr>
          <p:cNvPr id="3" name="Content Placeholder 2"/>
          <p:cNvSpPr>
            <a:spLocks noGrp="1"/>
          </p:cNvSpPr>
          <p:nvPr>
            <p:ph idx="1"/>
          </p:nvPr>
        </p:nvSpPr>
        <p:spPr/>
        <p:txBody>
          <a:bodyPr/>
          <a:lstStyle/>
          <a:p>
            <a:r>
              <a:t>Answered: 238    Skipped: 2</a:t>
            </a:r>
          </a:p>
        </p:txBody>
      </p:sp>
      <p:pic>
        <p:nvPicPr>
          <p:cNvPr id="4" name="Picture 3" descr="chart4700588690.png"/>
          <p:cNvPicPr>
            <a:picLocks noChangeAspect="1"/>
          </p:cNvPicPr>
          <p:nvPr/>
        </p:nvPicPr>
        <p:blipFill>
          <a:blip r:embed="rId2"/>
          <a:stretch>
            <a:fillRect/>
          </a:stretch>
        </p:blipFill>
        <p:spPr>
          <a:xfrm>
            <a:off x="-1" y="1022918"/>
            <a:ext cx="5692877" cy="2779351"/>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8F9DA784-523E-42B6-90C0-A4B58E87B2E9}"/>
              </a:ext>
            </a:extLst>
          </p:cNvPr>
          <p:cNvPicPr>
            <a:picLocks noChangeAspect="1"/>
          </p:cNvPicPr>
          <p:nvPr/>
        </p:nvPicPr>
        <p:blipFill>
          <a:blip r:embed="rId3"/>
          <a:stretch>
            <a:fillRect/>
          </a:stretch>
        </p:blipFill>
        <p:spPr>
          <a:xfrm>
            <a:off x="4100052" y="1286794"/>
            <a:ext cx="4729089" cy="1149824"/>
          </a:xfrm>
          <a:prstGeom prst="rect">
            <a:avLst/>
          </a:prstGeom>
        </p:spPr>
      </p:pic>
      <p:sp>
        <p:nvSpPr>
          <p:cNvPr id="6" name="TextBox 5">
            <a:extLst>
              <a:ext uri="{FF2B5EF4-FFF2-40B4-BE49-F238E27FC236}">
                <a16:creationId xmlns:a16="http://schemas.microsoft.com/office/drawing/2014/main" xmlns="" id="{29F3A8F2-1CED-42D0-A329-E07AEE165AAD}"/>
              </a:ext>
            </a:extLst>
          </p:cNvPr>
          <p:cNvSpPr txBox="1"/>
          <p:nvPr/>
        </p:nvSpPr>
        <p:spPr>
          <a:xfrm>
            <a:off x="265471" y="3690760"/>
            <a:ext cx="8259097" cy="861774"/>
          </a:xfrm>
          <a:prstGeom prst="rect">
            <a:avLst/>
          </a:prstGeom>
          <a:solidFill>
            <a:srgbClr val="00B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ea typeface="+mn-lt"/>
                <a:cs typeface="+mn-lt"/>
              </a:rPr>
              <a:t>“Daughter won’t speak on the phone”</a:t>
            </a:r>
          </a:p>
          <a:p>
            <a:r>
              <a:rPr lang="en-GB" sz="1600" dirty="0">
                <a:ea typeface="+mn-lt"/>
                <a:cs typeface="+mn-lt"/>
              </a:rPr>
              <a:t>“Better than expected, as Paediatrician was able to see my son relaxed in his home environment”</a:t>
            </a:r>
          </a:p>
          <a:p>
            <a:r>
              <a:rPr lang="en-GB" sz="1600" dirty="0">
                <a:ea typeface="+mn-lt"/>
                <a:cs typeface="+mn-lt"/>
              </a:rPr>
              <a:t>“Went very well and much easier for me, I'd like it if it was a long term thing.”</a:t>
            </a:r>
          </a:p>
        </p:txBody>
      </p:sp>
    </p:spTree>
    <p:extLst>
      <p:ext uri="{BB962C8B-B14F-4D97-AF65-F5344CB8AC3E}">
        <p14:creationId xmlns:p14="http://schemas.microsoft.com/office/powerpoint/2010/main" val="252607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Q11: If you have a Social Worker, have they been in contact?</a:t>
            </a:r>
          </a:p>
        </p:txBody>
      </p:sp>
      <p:sp>
        <p:nvSpPr>
          <p:cNvPr id="3" name="Content Placeholder 2"/>
          <p:cNvSpPr>
            <a:spLocks noGrp="1"/>
          </p:cNvSpPr>
          <p:nvPr>
            <p:ph idx="1"/>
          </p:nvPr>
        </p:nvSpPr>
        <p:spPr/>
        <p:txBody>
          <a:bodyPr/>
          <a:lstStyle/>
          <a:p>
            <a:r>
              <a:t>Answered: 239    Skipped: 1</a:t>
            </a:r>
          </a:p>
        </p:txBody>
      </p:sp>
      <p:pic>
        <p:nvPicPr>
          <p:cNvPr id="4" name="Picture 3" descr="chart4700593060.png"/>
          <p:cNvPicPr>
            <a:picLocks noChangeAspect="1"/>
          </p:cNvPicPr>
          <p:nvPr/>
        </p:nvPicPr>
        <p:blipFill>
          <a:blip r:embed="rId2"/>
          <a:stretch>
            <a:fillRect/>
          </a:stretch>
        </p:blipFill>
        <p:spPr>
          <a:xfrm>
            <a:off x="312724" y="1355616"/>
            <a:ext cx="5388428" cy="3356428"/>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1FE9CA55-D9DE-4FA7-BF32-852343C31A5E}"/>
              </a:ext>
            </a:extLst>
          </p:cNvPr>
          <p:cNvPicPr>
            <a:picLocks noChangeAspect="1"/>
          </p:cNvPicPr>
          <p:nvPr/>
        </p:nvPicPr>
        <p:blipFill>
          <a:blip r:embed="rId3"/>
          <a:stretch>
            <a:fillRect/>
          </a:stretch>
        </p:blipFill>
        <p:spPr>
          <a:xfrm>
            <a:off x="3674143" y="1355174"/>
            <a:ext cx="5232232" cy="157590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928935" cy="398791"/>
          </a:xfrm>
        </p:spPr>
        <p:txBody>
          <a:bodyPr>
            <a:normAutofit fontScale="90000"/>
          </a:bodyPr>
          <a:lstStyle/>
          <a:p>
            <a:r>
              <a:t>Q12: If a Social Worker has been in contact please tell us how helpful this was?</a:t>
            </a:r>
          </a:p>
        </p:txBody>
      </p:sp>
      <p:sp>
        <p:nvSpPr>
          <p:cNvPr id="3" name="Content Placeholder 2"/>
          <p:cNvSpPr>
            <a:spLocks noGrp="1"/>
          </p:cNvSpPr>
          <p:nvPr>
            <p:ph idx="1"/>
          </p:nvPr>
        </p:nvSpPr>
        <p:spPr/>
        <p:txBody>
          <a:bodyPr/>
          <a:lstStyle/>
          <a:p>
            <a:r>
              <a:t>Answered: 234    Skipped: 6</a:t>
            </a:r>
          </a:p>
        </p:txBody>
      </p:sp>
      <p:pic>
        <p:nvPicPr>
          <p:cNvPr id="4" name="Picture 3" descr="chart4731427000.png"/>
          <p:cNvPicPr>
            <a:picLocks noChangeAspect="1"/>
          </p:cNvPicPr>
          <p:nvPr/>
        </p:nvPicPr>
        <p:blipFill>
          <a:blip r:embed="rId2"/>
          <a:stretch>
            <a:fillRect/>
          </a:stretch>
        </p:blipFill>
        <p:spPr>
          <a:xfrm>
            <a:off x="64573" y="1490971"/>
            <a:ext cx="5388428" cy="3175000"/>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FD7E5EF3-0C03-446A-A5D8-7F16261D1B84}"/>
              </a:ext>
            </a:extLst>
          </p:cNvPr>
          <p:cNvPicPr>
            <a:picLocks noChangeAspect="1"/>
          </p:cNvPicPr>
          <p:nvPr/>
        </p:nvPicPr>
        <p:blipFill>
          <a:blip r:embed="rId3"/>
          <a:stretch>
            <a:fillRect/>
          </a:stretch>
        </p:blipFill>
        <p:spPr>
          <a:xfrm>
            <a:off x="3809499" y="1284898"/>
            <a:ext cx="5066798" cy="176909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876297" cy="398791"/>
          </a:xfrm>
        </p:spPr>
        <p:txBody>
          <a:bodyPr>
            <a:normAutofit fontScale="90000"/>
          </a:bodyPr>
          <a:lstStyle/>
          <a:p>
            <a:r>
              <a:t>Q13: Do you know how to contact your Social Worker at the moment if you needed to?</a:t>
            </a:r>
          </a:p>
        </p:txBody>
      </p:sp>
      <p:sp>
        <p:nvSpPr>
          <p:cNvPr id="3" name="Content Placeholder 2"/>
          <p:cNvSpPr>
            <a:spLocks noGrp="1"/>
          </p:cNvSpPr>
          <p:nvPr>
            <p:ph idx="1"/>
          </p:nvPr>
        </p:nvSpPr>
        <p:spPr/>
        <p:txBody>
          <a:bodyPr/>
          <a:lstStyle/>
          <a:p>
            <a:r>
              <a:t>Answered: 238    Skipped: 2</a:t>
            </a:r>
          </a:p>
        </p:txBody>
      </p:sp>
      <p:pic>
        <p:nvPicPr>
          <p:cNvPr id="4" name="Picture 3" descr="chart4700595400.png"/>
          <p:cNvPicPr>
            <a:picLocks noChangeAspect="1"/>
          </p:cNvPicPr>
          <p:nvPr/>
        </p:nvPicPr>
        <p:blipFill>
          <a:blip r:embed="rId2"/>
          <a:stretch>
            <a:fillRect/>
          </a:stretch>
        </p:blipFill>
        <p:spPr>
          <a:xfrm>
            <a:off x="147290" y="1776721"/>
            <a:ext cx="5388428" cy="2630714"/>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6F1DF34E-5C46-4349-B6F3-8DC431A3DA8D}"/>
              </a:ext>
            </a:extLst>
          </p:cNvPr>
          <p:cNvPicPr>
            <a:picLocks noChangeAspect="1"/>
          </p:cNvPicPr>
          <p:nvPr/>
        </p:nvPicPr>
        <p:blipFill>
          <a:blip r:embed="rId3"/>
          <a:stretch>
            <a:fillRect/>
          </a:stretch>
        </p:blipFill>
        <p:spPr>
          <a:xfrm>
            <a:off x="3824538" y="891549"/>
            <a:ext cx="4984081" cy="123983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Q14: Have you been able to contact the SEND Services Team (formerly SENAT Team) if you needed to?</a:t>
            </a:r>
          </a:p>
        </p:txBody>
      </p:sp>
      <p:sp>
        <p:nvSpPr>
          <p:cNvPr id="3" name="Content Placeholder 2"/>
          <p:cNvSpPr>
            <a:spLocks noGrp="1"/>
          </p:cNvSpPr>
          <p:nvPr>
            <p:ph idx="1"/>
          </p:nvPr>
        </p:nvSpPr>
        <p:spPr/>
        <p:txBody>
          <a:bodyPr/>
          <a:lstStyle/>
          <a:p>
            <a:r>
              <a:t>Answered: 239    Skipped: 1</a:t>
            </a:r>
          </a:p>
        </p:txBody>
      </p:sp>
      <p:pic>
        <p:nvPicPr>
          <p:cNvPr id="4" name="Picture 3" descr="chart4700596950.png"/>
          <p:cNvPicPr>
            <a:picLocks noChangeAspect="1"/>
          </p:cNvPicPr>
          <p:nvPr/>
        </p:nvPicPr>
        <p:blipFill>
          <a:blip r:embed="rId2"/>
          <a:stretch>
            <a:fillRect/>
          </a:stretch>
        </p:blipFill>
        <p:spPr>
          <a:xfrm>
            <a:off x="0" y="1635119"/>
            <a:ext cx="5388428" cy="3175000"/>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C217C4F9-E998-455C-A5DB-3BB04BCC3C1D}"/>
              </a:ext>
            </a:extLst>
          </p:cNvPr>
          <p:cNvPicPr>
            <a:picLocks noChangeAspect="1"/>
          </p:cNvPicPr>
          <p:nvPr/>
        </p:nvPicPr>
        <p:blipFill>
          <a:blip r:embed="rId3"/>
          <a:stretch>
            <a:fillRect/>
          </a:stretch>
        </p:blipFill>
        <p:spPr>
          <a:xfrm>
            <a:off x="3813913" y="822125"/>
            <a:ext cx="4949587" cy="1749625"/>
          </a:xfrm>
          <a:prstGeom prst="rect">
            <a:avLst/>
          </a:prstGeom>
        </p:spPr>
      </p:pic>
      <p:sp>
        <p:nvSpPr>
          <p:cNvPr id="6" name="TextBox 5">
            <a:extLst>
              <a:ext uri="{FF2B5EF4-FFF2-40B4-BE49-F238E27FC236}">
                <a16:creationId xmlns:a16="http://schemas.microsoft.com/office/drawing/2014/main" xmlns="" id="{D49F80F4-B9DB-4A21-AD6C-3A6250FD28C6}"/>
              </a:ext>
            </a:extLst>
          </p:cNvPr>
          <p:cNvSpPr txBox="1"/>
          <p:nvPr/>
        </p:nvSpPr>
        <p:spPr>
          <a:xfrm>
            <a:off x="3982453" y="2892091"/>
            <a:ext cx="4781047" cy="923330"/>
          </a:xfrm>
          <a:prstGeom prst="rect">
            <a:avLst/>
          </a:prstGeom>
          <a:solidFill>
            <a:srgbClr val="00B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a:t>
            </a:r>
            <a:r>
              <a:rPr lang="en-GB" dirty="0">
                <a:ea typeface="+mn-lt"/>
                <a:cs typeface="+mn-lt"/>
              </a:rPr>
              <a:t>Actually pleased with support"</a:t>
            </a:r>
          </a:p>
          <a:p>
            <a:r>
              <a:rPr lang="en-GB" dirty="0">
                <a:cs typeface="Calibri"/>
              </a:rPr>
              <a:t>"</a:t>
            </a:r>
            <a:r>
              <a:rPr lang="en-GB" dirty="0">
                <a:ea typeface="+mn-lt"/>
                <a:cs typeface="+mn-lt"/>
              </a:rPr>
              <a:t>They haven’t responded to me"</a:t>
            </a:r>
          </a:p>
          <a:p>
            <a:r>
              <a:rPr lang="en-GB" dirty="0">
                <a:ea typeface="+mn-lt"/>
                <a:cs typeface="+mn-lt"/>
              </a:rPr>
              <a:t>"I phoned up, and got a call back the next day"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93" y="270751"/>
            <a:ext cx="8902873" cy="391272"/>
          </a:xfrm>
        </p:spPr>
        <p:txBody>
          <a:bodyPr>
            <a:normAutofit fontScale="90000"/>
          </a:bodyPr>
          <a:lstStyle/>
          <a:p>
            <a:r>
              <a:t>Q15: If you have been in contact with the SEND and/or Health Services in Swindon during this time, how well have you felt listened to?</a:t>
            </a:r>
          </a:p>
        </p:txBody>
      </p:sp>
      <p:sp>
        <p:nvSpPr>
          <p:cNvPr id="3" name="Content Placeholder 2"/>
          <p:cNvSpPr>
            <a:spLocks noGrp="1"/>
          </p:cNvSpPr>
          <p:nvPr>
            <p:ph idx="1"/>
          </p:nvPr>
        </p:nvSpPr>
        <p:spPr/>
        <p:txBody>
          <a:bodyPr/>
          <a:lstStyle/>
          <a:p>
            <a:r>
              <a:t>Answered: 237    Skipped: 3</a:t>
            </a:r>
          </a:p>
        </p:txBody>
      </p:sp>
      <p:pic>
        <p:nvPicPr>
          <p:cNvPr id="4" name="Picture 3" descr="chart4731473500.png"/>
          <p:cNvPicPr>
            <a:picLocks noChangeAspect="1"/>
          </p:cNvPicPr>
          <p:nvPr/>
        </p:nvPicPr>
        <p:blipFill>
          <a:blip r:embed="rId2"/>
          <a:stretch>
            <a:fillRect/>
          </a:stretch>
        </p:blipFill>
        <p:spPr>
          <a:xfrm>
            <a:off x="34494" y="1340576"/>
            <a:ext cx="5388428" cy="3356428"/>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811D67C8-9E27-46D4-800E-18D98C2F6220}"/>
              </a:ext>
            </a:extLst>
          </p:cNvPr>
          <p:cNvPicPr>
            <a:picLocks noChangeAspect="1"/>
          </p:cNvPicPr>
          <p:nvPr/>
        </p:nvPicPr>
        <p:blipFill>
          <a:blip r:embed="rId3"/>
          <a:stretch>
            <a:fillRect/>
          </a:stretch>
        </p:blipFill>
        <p:spPr>
          <a:xfrm>
            <a:off x="3613986" y="1385253"/>
            <a:ext cx="4954002" cy="149318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99" y="77710"/>
            <a:ext cx="9086849" cy="1060527"/>
          </a:xfrm>
        </p:spPr>
        <p:txBody>
          <a:bodyPr>
            <a:normAutofit/>
          </a:bodyPr>
          <a:lstStyle/>
          <a:p>
            <a:r>
              <a:rPr sz="1800"/>
              <a:t>Q16: Swindon Borough Council shared regular communication updates </a:t>
            </a:r>
            <a:r>
              <a:rPr lang="en-GB" sz="1800"/>
              <a:t>with </a:t>
            </a:r>
            <a:r>
              <a:rPr lang="en-GB" sz="1800" dirty="0"/>
              <a:t/>
            </a:r>
            <a:br>
              <a:rPr lang="en-GB" sz="1800" dirty="0"/>
            </a:br>
            <a:r>
              <a:rPr lang="en-GB" sz="1800"/>
              <a:t>1</a:t>
            </a:r>
            <a:r>
              <a:rPr sz="1800"/>
              <a:t>) Swindon SEND Families Voice </a:t>
            </a:r>
            <a:r>
              <a:rPr lang="en-GB" sz="1800" dirty="0"/>
              <a:t>2) on the Swindon Local</a:t>
            </a:r>
            <a:r>
              <a:rPr sz="1800"/>
              <a:t> Offer website </a:t>
            </a:r>
            <a:r>
              <a:rPr lang="en-GB" sz="1800" dirty="0"/>
              <a:t/>
            </a:r>
            <a:br>
              <a:rPr lang="en-GB" sz="1800" dirty="0"/>
            </a:br>
            <a:r>
              <a:rPr sz="1800"/>
              <a:t>3) to schools. Did you see any </a:t>
            </a:r>
            <a:r>
              <a:rPr sz="1800" dirty="0"/>
              <a:t>of this information?</a:t>
            </a:r>
          </a:p>
        </p:txBody>
      </p:sp>
      <p:sp>
        <p:nvSpPr>
          <p:cNvPr id="3" name="Content Placeholder 2"/>
          <p:cNvSpPr>
            <a:spLocks noGrp="1"/>
          </p:cNvSpPr>
          <p:nvPr>
            <p:ph idx="1"/>
          </p:nvPr>
        </p:nvSpPr>
        <p:spPr>
          <a:xfrm>
            <a:off x="190333" y="1202873"/>
            <a:ext cx="5332506" cy="249144"/>
          </a:xfrm>
        </p:spPr>
        <p:txBody>
          <a:bodyPr/>
          <a:lstStyle/>
          <a:p>
            <a:r>
              <a:t>Answered: 238    Skipped: 2</a:t>
            </a:r>
          </a:p>
        </p:txBody>
      </p:sp>
      <p:pic>
        <p:nvPicPr>
          <p:cNvPr id="4" name="Picture 3" descr="chart4700651650.png"/>
          <p:cNvPicPr>
            <a:picLocks noChangeAspect="1"/>
          </p:cNvPicPr>
          <p:nvPr/>
        </p:nvPicPr>
        <p:blipFill>
          <a:blip r:embed="rId2"/>
          <a:stretch>
            <a:fillRect/>
          </a:stretch>
        </p:blipFill>
        <p:spPr>
          <a:xfrm>
            <a:off x="0" y="2171664"/>
            <a:ext cx="5388428" cy="2630714"/>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79B68069-FADE-4E1E-9175-278AC65757B6}"/>
              </a:ext>
            </a:extLst>
          </p:cNvPr>
          <p:cNvPicPr>
            <a:picLocks noChangeAspect="1"/>
          </p:cNvPicPr>
          <p:nvPr/>
        </p:nvPicPr>
        <p:blipFill>
          <a:blip r:embed="rId3"/>
          <a:stretch>
            <a:fillRect/>
          </a:stretch>
        </p:blipFill>
        <p:spPr>
          <a:xfrm>
            <a:off x="3947880" y="1237458"/>
            <a:ext cx="5011133" cy="1247986"/>
          </a:xfrm>
          <a:prstGeom prst="rect">
            <a:avLst/>
          </a:prstGeom>
        </p:spPr>
      </p:pic>
      <p:sp>
        <p:nvSpPr>
          <p:cNvPr id="6" name="TextBox 5">
            <a:extLst>
              <a:ext uri="{FF2B5EF4-FFF2-40B4-BE49-F238E27FC236}">
                <a16:creationId xmlns:a16="http://schemas.microsoft.com/office/drawing/2014/main" xmlns="" id="{4B3554ED-79AB-416D-BF56-E7ED980CC338}"/>
              </a:ext>
            </a:extLst>
          </p:cNvPr>
          <p:cNvSpPr txBox="1"/>
          <p:nvPr/>
        </p:nvSpPr>
        <p:spPr>
          <a:xfrm>
            <a:off x="3753740" y="2786522"/>
            <a:ext cx="5358008" cy="1069390"/>
          </a:xfrm>
          <a:prstGeom prst="rect">
            <a:avLst/>
          </a:prstGeom>
          <a:solidFill>
            <a:srgbClr val="00B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t>"</a:t>
            </a:r>
            <a:r>
              <a:rPr lang="en-GB" sz="1600" dirty="0">
                <a:ea typeface="+mn-lt"/>
                <a:cs typeface="+mn-lt"/>
              </a:rPr>
              <a:t>Local offer has been good"</a:t>
            </a:r>
            <a:endParaRPr lang="en-US" sz="1600" dirty="0">
              <a:ea typeface="+mn-lt"/>
              <a:cs typeface="+mn-lt"/>
            </a:endParaRPr>
          </a:p>
          <a:p>
            <a:r>
              <a:rPr lang="en-GB" sz="1600" dirty="0">
                <a:cs typeface="Calibri"/>
              </a:rPr>
              <a:t>"</a:t>
            </a:r>
            <a:r>
              <a:rPr lang="en-GB" sz="1600" dirty="0">
                <a:ea typeface="+mn-lt"/>
                <a:cs typeface="+mn-lt"/>
              </a:rPr>
              <a:t>Had some information from Hop skip and Jump emailed out."</a:t>
            </a:r>
          </a:p>
          <a:p>
            <a:r>
              <a:rPr lang="en-GB" sz="1600" dirty="0">
                <a:ea typeface="+mn-lt"/>
                <a:cs typeface="+mn-lt"/>
              </a:rPr>
              <a:t>"Swindon SEND Families Voice only"</a:t>
            </a:r>
          </a:p>
          <a:p>
            <a:r>
              <a:rPr lang="en-GB" sz="1600" dirty="0">
                <a:cs typeface="Calibri"/>
              </a:rPr>
              <a:t>"</a:t>
            </a:r>
            <a:r>
              <a:rPr lang="en-GB" sz="1600" dirty="0">
                <a:ea typeface="+mn-lt"/>
                <a:cs typeface="+mn-lt"/>
              </a:rPr>
              <a:t>I have no support, I have to search myself for information."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Q17: How helpful did you find this information?</a:t>
            </a:r>
          </a:p>
        </p:txBody>
      </p:sp>
      <p:sp>
        <p:nvSpPr>
          <p:cNvPr id="3" name="Content Placeholder 2"/>
          <p:cNvSpPr>
            <a:spLocks noGrp="1"/>
          </p:cNvSpPr>
          <p:nvPr>
            <p:ph idx="1"/>
          </p:nvPr>
        </p:nvSpPr>
        <p:spPr/>
        <p:txBody>
          <a:bodyPr/>
          <a:lstStyle/>
          <a:p>
            <a:r>
              <a:t>Answered: 239    Skipped: 1</a:t>
            </a:r>
          </a:p>
        </p:txBody>
      </p:sp>
      <p:pic>
        <p:nvPicPr>
          <p:cNvPr id="4" name="Picture 3" descr="chart4731516610.png"/>
          <p:cNvPicPr>
            <a:picLocks noChangeAspect="1"/>
          </p:cNvPicPr>
          <p:nvPr/>
        </p:nvPicPr>
        <p:blipFill>
          <a:blip r:embed="rId2"/>
          <a:stretch>
            <a:fillRect/>
          </a:stretch>
        </p:blipFill>
        <p:spPr>
          <a:xfrm>
            <a:off x="-3105" y="1400734"/>
            <a:ext cx="5388428" cy="3356428"/>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A1A93641-309D-46FD-8FFC-031506F8B1AF}"/>
              </a:ext>
            </a:extLst>
          </p:cNvPr>
          <p:cNvPicPr>
            <a:picLocks noChangeAspect="1"/>
          </p:cNvPicPr>
          <p:nvPr/>
        </p:nvPicPr>
        <p:blipFill>
          <a:blip r:embed="rId3"/>
          <a:stretch>
            <a:fillRect/>
          </a:stretch>
        </p:blipFill>
        <p:spPr>
          <a:xfrm>
            <a:off x="4012532" y="1039345"/>
            <a:ext cx="4826167" cy="145558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 y="129833"/>
            <a:ext cx="9082935" cy="649620"/>
          </a:xfrm>
        </p:spPr>
        <p:txBody>
          <a:bodyPr>
            <a:normAutofit fontScale="90000"/>
          </a:bodyPr>
          <a:lstStyle/>
          <a:p>
            <a:r>
              <a:t>Q18: Did having access to this information and resources have any impact on your child/family situation?</a:t>
            </a:r>
            <a:endParaRPr lang="en-US"/>
          </a:p>
        </p:txBody>
      </p:sp>
      <p:sp>
        <p:nvSpPr>
          <p:cNvPr id="3" name="Content Placeholder 2"/>
          <p:cNvSpPr>
            <a:spLocks noGrp="1"/>
          </p:cNvSpPr>
          <p:nvPr>
            <p:ph idx="1"/>
          </p:nvPr>
        </p:nvSpPr>
        <p:spPr>
          <a:xfrm>
            <a:off x="99478" y="924539"/>
            <a:ext cx="5332506" cy="249144"/>
          </a:xfrm>
        </p:spPr>
        <p:txBody>
          <a:bodyPr/>
          <a:lstStyle/>
          <a:p>
            <a:r>
              <a:t>Answered: 239    Skipped: 1</a:t>
            </a:r>
          </a:p>
        </p:txBody>
      </p:sp>
      <p:pic>
        <p:nvPicPr>
          <p:cNvPr id="4" name="Picture 3" descr="chart4731567230.png"/>
          <p:cNvPicPr>
            <a:picLocks noChangeAspect="1"/>
          </p:cNvPicPr>
          <p:nvPr/>
        </p:nvPicPr>
        <p:blipFill>
          <a:blip r:embed="rId2"/>
          <a:stretch>
            <a:fillRect/>
          </a:stretch>
        </p:blipFill>
        <p:spPr>
          <a:xfrm>
            <a:off x="199928" y="1378175"/>
            <a:ext cx="5388428" cy="3356428"/>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A9CC8053-A808-43E6-AFBB-DA00CA95A01B}"/>
              </a:ext>
            </a:extLst>
          </p:cNvPr>
          <p:cNvPicPr>
            <a:picLocks noChangeAspect="1"/>
          </p:cNvPicPr>
          <p:nvPr/>
        </p:nvPicPr>
        <p:blipFill>
          <a:blip r:embed="rId3"/>
          <a:stretch>
            <a:fillRect/>
          </a:stretch>
        </p:blipFill>
        <p:spPr>
          <a:xfrm>
            <a:off x="3418472" y="926549"/>
            <a:ext cx="5337509" cy="160598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Q1: Which of the following best describes your child in relation to their additional needs?</a:t>
            </a:r>
          </a:p>
        </p:txBody>
      </p:sp>
      <p:sp>
        <p:nvSpPr>
          <p:cNvPr id="3" name="Content Placeholder 2"/>
          <p:cNvSpPr>
            <a:spLocks noGrp="1"/>
          </p:cNvSpPr>
          <p:nvPr>
            <p:ph idx="1"/>
          </p:nvPr>
        </p:nvSpPr>
        <p:spPr/>
        <p:txBody>
          <a:bodyPr/>
          <a:lstStyle/>
          <a:p>
            <a:r>
              <a:t>Answered: 239    Skipped: 1</a:t>
            </a:r>
          </a:p>
        </p:txBody>
      </p:sp>
      <p:pic>
        <p:nvPicPr>
          <p:cNvPr id="4" name="Picture 3" descr="chart4700527240.png"/>
          <p:cNvPicPr>
            <a:picLocks noChangeAspect="1"/>
          </p:cNvPicPr>
          <p:nvPr/>
        </p:nvPicPr>
        <p:blipFill>
          <a:blip r:embed="rId2"/>
          <a:stretch>
            <a:fillRect/>
          </a:stretch>
        </p:blipFill>
        <p:spPr>
          <a:xfrm>
            <a:off x="87131" y="987149"/>
            <a:ext cx="5388428" cy="3175000"/>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850BCD3F-D8ED-4CF9-9117-7A783D4D3190}"/>
              </a:ext>
            </a:extLst>
          </p:cNvPr>
          <p:cNvPicPr>
            <a:picLocks noChangeAspect="1"/>
          </p:cNvPicPr>
          <p:nvPr/>
        </p:nvPicPr>
        <p:blipFill>
          <a:blip r:embed="rId3"/>
          <a:stretch>
            <a:fillRect/>
          </a:stretch>
        </p:blipFill>
        <p:spPr>
          <a:xfrm>
            <a:off x="4568992" y="3103500"/>
            <a:ext cx="4502818" cy="171128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789378" cy="391272"/>
          </a:xfrm>
        </p:spPr>
        <p:txBody>
          <a:bodyPr>
            <a:normAutofit fontScale="90000"/>
          </a:bodyPr>
          <a:lstStyle/>
          <a:p>
            <a:r>
              <a:rPr lang="en-GB" dirty="0"/>
              <a:t>Q19</a:t>
            </a:r>
            <a:r>
              <a:rPr dirty="0"/>
              <a:t>:</a:t>
            </a:r>
            <a:r>
              <a:rPr lang="en-GB" dirty="0"/>
              <a:t> If you didn't see the regular communication, how could the communication channels be improved in the future?</a:t>
            </a:r>
            <a:endParaRPr dirty="0"/>
          </a:p>
        </p:txBody>
      </p:sp>
      <p:sp>
        <p:nvSpPr>
          <p:cNvPr id="4" name="TextBox 3">
            <a:extLst>
              <a:ext uri="{FF2B5EF4-FFF2-40B4-BE49-F238E27FC236}">
                <a16:creationId xmlns:a16="http://schemas.microsoft.com/office/drawing/2014/main" xmlns="" id="{3980E972-1828-430E-8ABD-D05B9013EFA5}"/>
              </a:ext>
            </a:extLst>
          </p:cNvPr>
          <p:cNvSpPr txBox="1"/>
          <p:nvPr/>
        </p:nvSpPr>
        <p:spPr>
          <a:xfrm>
            <a:off x="562852" y="2170193"/>
            <a:ext cx="8337884"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a:p>
            <a:r>
              <a:rPr lang="en-GB" dirty="0"/>
              <a:t>“I think sending emails is the best way. Many people like me have needed to step away from social media which would be my normal way of getting this type of info.”</a:t>
            </a:r>
          </a:p>
          <a:p>
            <a:endParaRPr lang="en-GB" dirty="0"/>
          </a:p>
          <a:p>
            <a:r>
              <a:rPr lang="en-GB" dirty="0"/>
              <a:t>“It may have been available to see on social media/email but home schooling an SEN child can be timely, so may have been missed. If sent in the post, I would have taken more notice, as emails get lost in amongst other emails.”</a:t>
            </a:r>
          </a:p>
          <a:p>
            <a:endParaRPr lang="en-GB" sz="1600" dirty="0">
              <a:cs typeface="Calibri"/>
            </a:endParaRPr>
          </a:p>
          <a:p>
            <a:endParaRPr lang="en-GB" sz="1600" dirty="0">
              <a:cs typeface="Calibri"/>
            </a:endParaRPr>
          </a:p>
        </p:txBody>
      </p:sp>
      <p:sp>
        <p:nvSpPr>
          <p:cNvPr id="6" name="TextBox 5">
            <a:extLst>
              <a:ext uri="{FF2B5EF4-FFF2-40B4-BE49-F238E27FC236}">
                <a16:creationId xmlns:a16="http://schemas.microsoft.com/office/drawing/2014/main" xmlns="" id="{5CEDFBE2-64BB-4CB3-BEF4-B3686679A5E9}"/>
              </a:ext>
            </a:extLst>
          </p:cNvPr>
          <p:cNvSpPr txBox="1"/>
          <p:nvPr/>
        </p:nvSpPr>
        <p:spPr>
          <a:xfrm>
            <a:off x="703847" y="944479"/>
            <a:ext cx="2728160" cy="1200329"/>
          </a:xfrm>
          <a:prstGeom prst="rect">
            <a:avLst/>
          </a:prstGeom>
          <a:solidFill>
            <a:srgbClr val="00B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solidFill>
                  <a:srgbClr val="333333"/>
                </a:solidFill>
                <a:latin typeface="Calibri"/>
                <a:ea typeface="Segoe UI"/>
                <a:cs typeface="Segoe UI"/>
              </a:rPr>
              <a:t>By Email - 48 </a:t>
            </a:r>
            <a:r>
              <a:rPr lang="en-US" dirty="0">
                <a:solidFill>
                  <a:srgbClr val="333333"/>
                </a:solidFill>
                <a:latin typeface="Calibri"/>
                <a:ea typeface="Segoe UI"/>
                <a:cs typeface="Segoe UI"/>
              </a:rPr>
              <a:t>​        </a:t>
            </a:r>
            <a:endParaRPr lang="en-US" dirty="0">
              <a:solidFill>
                <a:srgbClr val="333333"/>
              </a:solidFill>
              <a:latin typeface="Calibri"/>
              <a:ea typeface="Segoe UI"/>
              <a:cs typeface="Calibri"/>
            </a:endParaRPr>
          </a:p>
          <a:p>
            <a:r>
              <a:rPr lang="en-GB" dirty="0">
                <a:solidFill>
                  <a:srgbClr val="333333"/>
                </a:solidFill>
                <a:latin typeface="Calibri"/>
                <a:ea typeface="Segoe UI"/>
                <a:cs typeface="Segoe UI"/>
              </a:rPr>
              <a:t>By Post - 19 </a:t>
            </a:r>
            <a:r>
              <a:rPr lang="en-US" dirty="0">
                <a:solidFill>
                  <a:srgbClr val="333333"/>
                </a:solidFill>
                <a:latin typeface="Calibri"/>
                <a:ea typeface="Segoe UI"/>
                <a:cs typeface="Segoe UI"/>
              </a:rPr>
              <a:t>​</a:t>
            </a:r>
            <a:endParaRPr lang="en-US">
              <a:cs typeface="Calibri"/>
            </a:endParaRPr>
          </a:p>
          <a:p>
            <a:pPr rtl="0"/>
            <a:r>
              <a:rPr lang="en-GB" dirty="0">
                <a:solidFill>
                  <a:srgbClr val="333333"/>
                </a:solidFill>
                <a:latin typeface="Calibri"/>
                <a:ea typeface="Segoe UI"/>
                <a:cs typeface="Segoe UI"/>
              </a:rPr>
              <a:t>More on Social Media - 8 </a:t>
            </a:r>
            <a:r>
              <a:rPr lang="en-US" dirty="0">
                <a:solidFill>
                  <a:srgbClr val="333333"/>
                </a:solidFill>
                <a:latin typeface="Calibri"/>
                <a:ea typeface="Segoe UI"/>
                <a:cs typeface="Segoe UI"/>
              </a:rPr>
              <a:t>​</a:t>
            </a:r>
          </a:p>
          <a:p>
            <a:pPr rtl="0"/>
            <a:r>
              <a:rPr lang="en-GB" dirty="0">
                <a:solidFill>
                  <a:srgbClr val="333333"/>
                </a:solidFill>
                <a:latin typeface="Calibri"/>
                <a:ea typeface="Segoe UI"/>
                <a:cs typeface="Segoe UI"/>
              </a:rPr>
              <a:t>Phone/text - 6 </a:t>
            </a:r>
            <a:endParaRPr lang="en-GB" dirty="0"/>
          </a:p>
        </p:txBody>
      </p:sp>
    </p:spTree>
    <p:extLst>
      <p:ext uri="{BB962C8B-B14F-4D97-AF65-F5344CB8AC3E}">
        <p14:creationId xmlns:p14="http://schemas.microsoft.com/office/powerpoint/2010/main" val="2400663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Q20: How well do you feel communicated to generally regarding all of the SEND and Health Services in Swindon during this time?</a:t>
            </a:r>
          </a:p>
        </p:txBody>
      </p:sp>
      <p:sp>
        <p:nvSpPr>
          <p:cNvPr id="3" name="Content Placeholder 2"/>
          <p:cNvSpPr>
            <a:spLocks noGrp="1"/>
          </p:cNvSpPr>
          <p:nvPr>
            <p:ph idx="1"/>
          </p:nvPr>
        </p:nvSpPr>
        <p:spPr/>
        <p:txBody>
          <a:bodyPr/>
          <a:lstStyle/>
          <a:p>
            <a:r>
              <a:t>Answered: 237    Skipped: 3</a:t>
            </a:r>
          </a:p>
        </p:txBody>
      </p:sp>
      <p:pic>
        <p:nvPicPr>
          <p:cNvPr id="4" name="Picture 3" descr="chart4700648270.png"/>
          <p:cNvPicPr>
            <a:picLocks noChangeAspect="1"/>
          </p:cNvPicPr>
          <p:nvPr/>
        </p:nvPicPr>
        <p:blipFill>
          <a:blip r:embed="rId2"/>
          <a:stretch>
            <a:fillRect/>
          </a:stretch>
        </p:blipFill>
        <p:spPr>
          <a:xfrm>
            <a:off x="-3105" y="1400734"/>
            <a:ext cx="5388428" cy="3356428"/>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458AF9F4-AADE-47A2-A0CE-45930970CE53}"/>
              </a:ext>
            </a:extLst>
          </p:cNvPr>
          <p:cNvPicPr>
            <a:picLocks noChangeAspect="1"/>
          </p:cNvPicPr>
          <p:nvPr/>
        </p:nvPicPr>
        <p:blipFill>
          <a:blip r:embed="rId3"/>
          <a:stretch>
            <a:fillRect/>
          </a:stretch>
        </p:blipFill>
        <p:spPr>
          <a:xfrm>
            <a:off x="3576387" y="1159661"/>
            <a:ext cx="5149515" cy="154582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255"/>
            <a:ext cx="8981161" cy="735736"/>
          </a:xfrm>
        </p:spPr>
        <p:txBody>
          <a:bodyPr>
            <a:normAutofit/>
          </a:bodyPr>
          <a:lstStyle/>
          <a:p>
            <a:r>
              <a:rPr lang="en-GB"/>
              <a:t>Q21</a:t>
            </a:r>
            <a:r>
              <a:t>: </a:t>
            </a:r>
            <a:r>
              <a:rPr lang="en-GB"/>
              <a:t>Is there a particular area that you would like support and information on but have been unable to access</a:t>
            </a:r>
            <a:r>
              <a:t>?</a:t>
            </a:r>
            <a:endParaRPr lang="en-US"/>
          </a:p>
        </p:txBody>
      </p:sp>
      <p:sp>
        <p:nvSpPr>
          <p:cNvPr id="3" name="Content Placeholder 2"/>
          <p:cNvSpPr>
            <a:spLocks noGrp="1"/>
          </p:cNvSpPr>
          <p:nvPr>
            <p:ph idx="1"/>
          </p:nvPr>
        </p:nvSpPr>
        <p:spPr/>
        <p:txBody>
          <a:bodyPr vert="horz" lIns="91440" tIns="45720" rIns="91440" bIns="45720" rtlCol="0" anchor="t">
            <a:normAutofit/>
          </a:bodyPr>
          <a:lstStyle/>
          <a:p>
            <a:r>
              <a:rPr dirty="0"/>
              <a:t>Answered: </a:t>
            </a:r>
            <a:r>
              <a:rPr lang="en-GB" dirty="0"/>
              <a:t>149   </a:t>
            </a:r>
            <a:r>
              <a:t> Skipped: </a:t>
            </a:r>
            <a:r>
              <a:rPr lang="en-GB"/>
              <a:t>91</a:t>
            </a:r>
          </a:p>
        </p:txBody>
      </p:sp>
      <p:sp>
        <p:nvSpPr>
          <p:cNvPr id="5" name="TextBox 4">
            <a:extLst>
              <a:ext uri="{FF2B5EF4-FFF2-40B4-BE49-F238E27FC236}">
                <a16:creationId xmlns:a16="http://schemas.microsoft.com/office/drawing/2014/main" xmlns="" id="{2B9C1A05-C4FA-47FD-A13C-88E2A71E1905}"/>
              </a:ext>
            </a:extLst>
          </p:cNvPr>
          <p:cNvSpPr txBox="1"/>
          <p:nvPr/>
        </p:nvSpPr>
        <p:spPr>
          <a:xfrm>
            <a:off x="562852" y="2170193"/>
            <a:ext cx="788670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ea typeface="+mn-lt"/>
                <a:cs typeface="+mn-lt"/>
              </a:rPr>
              <a:t>"What the options were if child can't access remote learning via email or video, there were no other options"</a:t>
            </a:r>
            <a:endParaRPr lang="en-US" dirty="0"/>
          </a:p>
          <a:p>
            <a:endParaRPr lang="en-GB" dirty="0">
              <a:ea typeface="+mn-lt"/>
              <a:cs typeface="+mn-lt"/>
            </a:endParaRPr>
          </a:p>
          <a:p>
            <a:r>
              <a:rPr lang="en-GB" dirty="0">
                <a:ea typeface="+mn-lt"/>
                <a:cs typeface="+mn-lt"/>
              </a:rPr>
              <a:t>"Home school tasks for my child. The school have taken a broad brush approach and just told us to look at online resources."</a:t>
            </a:r>
            <a:endParaRPr lang="en-GB" dirty="0">
              <a:cs typeface="Calibri"/>
            </a:endParaRPr>
          </a:p>
          <a:p>
            <a:endParaRPr lang="en-GB" dirty="0">
              <a:cs typeface="Calibri"/>
            </a:endParaRPr>
          </a:p>
          <a:p>
            <a:r>
              <a:rPr lang="en-GB" dirty="0">
                <a:cs typeface="Calibri"/>
              </a:rPr>
              <a:t>"</a:t>
            </a:r>
            <a:r>
              <a:rPr lang="en-GB" dirty="0">
                <a:ea typeface="+mn-lt"/>
                <a:cs typeface="+mn-lt"/>
              </a:rPr>
              <a:t>Feel all services have been adequate in the current situation"</a:t>
            </a:r>
          </a:p>
        </p:txBody>
      </p:sp>
      <p:sp>
        <p:nvSpPr>
          <p:cNvPr id="7" name="TextBox 6">
            <a:extLst>
              <a:ext uri="{FF2B5EF4-FFF2-40B4-BE49-F238E27FC236}">
                <a16:creationId xmlns:a16="http://schemas.microsoft.com/office/drawing/2014/main" xmlns="" id="{D4D0AB05-6E1E-4224-9ACC-E2709FB6BABB}"/>
              </a:ext>
            </a:extLst>
          </p:cNvPr>
          <p:cNvSpPr txBox="1"/>
          <p:nvPr/>
        </p:nvSpPr>
        <p:spPr>
          <a:xfrm>
            <a:off x="703847" y="1455821"/>
            <a:ext cx="6931692" cy="369332"/>
          </a:xfrm>
          <a:prstGeom prst="rect">
            <a:avLst/>
          </a:prstGeom>
          <a:solidFill>
            <a:srgbClr val="00B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solidFill>
                  <a:srgbClr val="333333"/>
                </a:solidFill>
                <a:latin typeface="Calibri"/>
                <a:cs typeface="Segoe UI"/>
              </a:rPr>
              <a:t>17 comments – 7 were relating to support with Home Schooling</a:t>
            </a:r>
            <a:endParaRPr lang="en-US"/>
          </a:p>
        </p:txBody>
      </p:sp>
    </p:spTree>
    <p:extLst>
      <p:ext uri="{BB962C8B-B14F-4D97-AF65-F5344CB8AC3E}">
        <p14:creationId xmlns:p14="http://schemas.microsoft.com/office/powerpoint/2010/main" val="165330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981161" cy="399100"/>
          </a:xfrm>
        </p:spPr>
        <p:txBody>
          <a:bodyPr>
            <a:normAutofit fontScale="90000"/>
          </a:bodyPr>
          <a:lstStyle/>
          <a:p>
            <a:r>
              <a:rPr lang="en-GB"/>
              <a:t>Q22</a:t>
            </a:r>
            <a:r>
              <a:t>: What </a:t>
            </a:r>
            <a:r>
              <a:rPr lang="en-GB"/>
              <a:t>has been the biggest challenge for you during the Covid-19 outbreak</a:t>
            </a:r>
            <a:r>
              <a:t>?</a:t>
            </a:r>
            <a:endParaRPr lang="en-US"/>
          </a:p>
        </p:txBody>
      </p:sp>
      <p:sp>
        <p:nvSpPr>
          <p:cNvPr id="3" name="Content Placeholder 2"/>
          <p:cNvSpPr>
            <a:spLocks noGrp="1"/>
          </p:cNvSpPr>
          <p:nvPr>
            <p:ph idx="1"/>
          </p:nvPr>
        </p:nvSpPr>
        <p:spPr/>
        <p:txBody>
          <a:bodyPr vert="horz" lIns="91440" tIns="45720" rIns="91440" bIns="45720" rtlCol="0" anchor="t">
            <a:normAutofit/>
          </a:bodyPr>
          <a:lstStyle/>
          <a:p>
            <a:r>
              <a:t>Answered: </a:t>
            </a:r>
            <a:r>
              <a:rPr lang="en-GB"/>
              <a:t>223   </a:t>
            </a:r>
            <a:r>
              <a:t> Skipped: </a:t>
            </a:r>
            <a:r>
              <a:rPr lang="en-GB"/>
              <a:t>17</a:t>
            </a:r>
            <a:endParaRPr/>
          </a:p>
        </p:txBody>
      </p:sp>
      <p:sp>
        <p:nvSpPr>
          <p:cNvPr id="7" name="TextBox 6">
            <a:extLst>
              <a:ext uri="{FF2B5EF4-FFF2-40B4-BE49-F238E27FC236}">
                <a16:creationId xmlns:a16="http://schemas.microsoft.com/office/drawing/2014/main" xmlns="" id="{B339AE24-F22B-4D7D-83F7-41E644509EB8}"/>
              </a:ext>
            </a:extLst>
          </p:cNvPr>
          <p:cNvSpPr txBox="1"/>
          <p:nvPr/>
        </p:nvSpPr>
        <p:spPr>
          <a:xfrm>
            <a:off x="615490" y="1282864"/>
            <a:ext cx="8134851"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cs typeface="Calibri"/>
              </a:rPr>
              <a:t>Variety of responses:</a:t>
            </a:r>
          </a:p>
          <a:p>
            <a:endParaRPr lang="en-GB" dirty="0">
              <a:cs typeface="Calibri"/>
            </a:endParaRPr>
          </a:p>
          <a:p>
            <a:pPr marL="285750" indent="-285750">
              <a:buFont typeface="Arial"/>
              <a:buChar char="•"/>
            </a:pPr>
            <a:r>
              <a:rPr lang="en-GB" dirty="0">
                <a:cs typeface="Calibri"/>
              </a:rPr>
              <a:t>Lack of respite</a:t>
            </a:r>
          </a:p>
          <a:p>
            <a:pPr marL="285750" indent="-285750">
              <a:buFont typeface="Arial"/>
              <a:buChar char="•"/>
            </a:pPr>
            <a:r>
              <a:rPr lang="en-GB" dirty="0">
                <a:cs typeface="Calibri"/>
              </a:rPr>
              <a:t>Difficulties around accessing shopping</a:t>
            </a:r>
          </a:p>
          <a:p>
            <a:pPr marL="285750" indent="-285750">
              <a:buFont typeface="Arial"/>
              <a:buChar char="•"/>
            </a:pPr>
            <a:r>
              <a:rPr lang="en-GB" dirty="0">
                <a:cs typeface="Calibri"/>
              </a:rPr>
              <a:t>Home schooling children with SEND alongside neurotypical children</a:t>
            </a:r>
          </a:p>
          <a:p>
            <a:pPr marL="285750" indent="-285750">
              <a:buFont typeface="Arial"/>
              <a:buChar char="•"/>
            </a:pPr>
            <a:r>
              <a:rPr lang="en-GB" dirty="0">
                <a:cs typeface="Calibri"/>
              </a:rPr>
              <a:t>Financial difficulties</a:t>
            </a:r>
          </a:p>
          <a:p>
            <a:pPr marL="285750" indent="-285750">
              <a:buFont typeface="Arial"/>
              <a:buChar char="•"/>
            </a:pPr>
            <a:r>
              <a:rPr lang="en-GB" dirty="0">
                <a:cs typeface="Calibri"/>
              </a:rPr>
              <a:t>Challenging behaviour escalating within children</a:t>
            </a:r>
          </a:p>
          <a:p>
            <a:pPr marL="285750" indent="-285750">
              <a:buFont typeface="Arial"/>
              <a:buChar char="•"/>
            </a:pPr>
            <a:r>
              <a:rPr lang="en-GB" dirty="0">
                <a:cs typeface="Calibri"/>
              </a:rPr>
              <a:t>Increased anxiety/mental health issues</a:t>
            </a:r>
          </a:p>
          <a:p>
            <a:endParaRPr lang="en-GB" dirty="0">
              <a:cs typeface="Calibri"/>
            </a:endParaRPr>
          </a:p>
        </p:txBody>
      </p:sp>
    </p:spTree>
    <p:extLst>
      <p:ext uri="{BB962C8B-B14F-4D97-AF65-F5344CB8AC3E}">
        <p14:creationId xmlns:p14="http://schemas.microsoft.com/office/powerpoint/2010/main" val="1965031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973332" cy="399100"/>
          </a:xfrm>
        </p:spPr>
        <p:txBody>
          <a:bodyPr>
            <a:normAutofit fontScale="90000"/>
          </a:bodyPr>
          <a:lstStyle/>
          <a:p>
            <a:r>
              <a:rPr lang="en-GB"/>
              <a:t>Q23</a:t>
            </a:r>
            <a:r>
              <a:t>: What </a:t>
            </a:r>
            <a:r>
              <a:rPr lang="en-GB"/>
              <a:t>are your concerns for the future for </a:t>
            </a:r>
            <a:r>
              <a:t>your child</a:t>
            </a:r>
            <a:r>
              <a:rPr lang="en-GB"/>
              <a:t>/young person with SEND in relation to the Covid-19 outbreak and returning to normal</a:t>
            </a:r>
            <a:r>
              <a:t>?</a:t>
            </a:r>
            <a:endParaRPr lang="en-US"/>
          </a:p>
        </p:txBody>
      </p:sp>
      <p:sp>
        <p:nvSpPr>
          <p:cNvPr id="3" name="Content Placeholder 2"/>
          <p:cNvSpPr>
            <a:spLocks noGrp="1"/>
          </p:cNvSpPr>
          <p:nvPr>
            <p:ph idx="1"/>
          </p:nvPr>
        </p:nvSpPr>
        <p:spPr/>
        <p:txBody>
          <a:bodyPr vert="horz" lIns="91440" tIns="45720" rIns="91440" bIns="45720" rtlCol="0" anchor="t">
            <a:normAutofit/>
          </a:bodyPr>
          <a:lstStyle/>
          <a:p>
            <a:r>
              <a:t>Answered: </a:t>
            </a:r>
            <a:r>
              <a:rPr lang="en-GB"/>
              <a:t>223   </a:t>
            </a:r>
            <a:r>
              <a:t> Skipped: </a:t>
            </a:r>
            <a:r>
              <a:rPr lang="en-GB"/>
              <a:t>17</a:t>
            </a:r>
            <a:endParaRPr/>
          </a:p>
        </p:txBody>
      </p:sp>
      <p:sp>
        <p:nvSpPr>
          <p:cNvPr id="4" name="TextBox 3">
            <a:extLst>
              <a:ext uri="{FF2B5EF4-FFF2-40B4-BE49-F238E27FC236}">
                <a16:creationId xmlns:a16="http://schemas.microsoft.com/office/drawing/2014/main" xmlns="" id="{A16F22F3-3AEF-4343-8866-4A080C49CD3B}"/>
              </a:ext>
            </a:extLst>
          </p:cNvPr>
          <p:cNvSpPr txBox="1"/>
          <p:nvPr/>
        </p:nvSpPr>
        <p:spPr>
          <a:xfrm>
            <a:off x="800101" y="982075"/>
            <a:ext cx="7679530" cy="38472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t>4 main areas of concern:</a:t>
            </a:r>
          </a:p>
          <a:p>
            <a:endParaRPr lang="en-GB" b="1" dirty="0"/>
          </a:p>
          <a:p>
            <a:r>
              <a:rPr lang="en-GB" sz="1600" b="1" dirty="0">
                <a:cs typeface="Calibri"/>
              </a:rPr>
              <a:t>1) School/Education was the highest concern with 138 comments</a:t>
            </a:r>
          </a:p>
          <a:p>
            <a:pPr marL="742950" lvl="1" indent="-285750">
              <a:buFont typeface="Arial"/>
              <a:buChar char="•"/>
            </a:pPr>
            <a:r>
              <a:rPr lang="en-GB" sz="1600" dirty="0">
                <a:cs typeface="Calibri"/>
              </a:rPr>
              <a:t>Transitioning back to their current school</a:t>
            </a:r>
          </a:p>
          <a:p>
            <a:pPr marL="742950" lvl="1" indent="-285750">
              <a:buFont typeface="Arial"/>
              <a:buChar char="•"/>
            </a:pPr>
            <a:r>
              <a:rPr lang="en-GB" sz="1600" dirty="0">
                <a:cs typeface="Calibri"/>
              </a:rPr>
              <a:t>How to cope with starting a new school in September</a:t>
            </a:r>
          </a:p>
          <a:p>
            <a:pPr marL="742950" lvl="1" indent="-285750">
              <a:buFont typeface="Arial"/>
              <a:buChar char="•"/>
            </a:pPr>
            <a:r>
              <a:rPr lang="en-GB" sz="1600" dirty="0">
                <a:cs typeface="Calibri"/>
              </a:rPr>
              <a:t>Falling behind with their education</a:t>
            </a:r>
          </a:p>
          <a:p>
            <a:r>
              <a:rPr lang="en-GB" sz="1600" b="1">
                <a:cs typeface="Calibri"/>
              </a:rPr>
              <a:t>2) General worries/fears was next with 58 comments</a:t>
            </a:r>
          </a:p>
          <a:p>
            <a:pPr marL="742950" lvl="1" indent="-285750">
              <a:buFont typeface="Arial" panose="020B0604020202020204" pitchFamily="34" charset="0"/>
              <a:buChar char="•"/>
            </a:pPr>
            <a:r>
              <a:rPr lang="en-GB" sz="1600" dirty="0">
                <a:cs typeface="Calibri"/>
              </a:rPr>
              <a:t>Anxiety</a:t>
            </a:r>
          </a:p>
          <a:p>
            <a:pPr marL="742950" lvl="1" indent="-285750">
              <a:buFont typeface="Arial" panose="020B0604020202020204" pitchFamily="34" charset="0"/>
              <a:buChar char="•"/>
            </a:pPr>
            <a:r>
              <a:rPr lang="en-GB" sz="1600" dirty="0">
                <a:cs typeface="Calibri"/>
              </a:rPr>
              <a:t>Fear of leaving the house</a:t>
            </a:r>
          </a:p>
          <a:p>
            <a:pPr marL="742950" lvl="1" indent="-285750">
              <a:buFont typeface="Arial" panose="020B0604020202020204" pitchFamily="34" charset="0"/>
              <a:buChar char="•"/>
            </a:pPr>
            <a:r>
              <a:rPr lang="en-GB" sz="1600" dirty="0">
                <a:cs typeface="Calibri"/>
              </a:rPr>
              <a:t>Mental Health</a:t>
            </a:r>
          </a:p>
          <a:p>
            <a:r>
              <a:rPr lang="en-GB" sz="1600" b="1" dirty="0">
                <a:cs typeface="Calibri"/>
              </a:rPr>
              <a:t>3) Respite received 24 comments</a:t>
            </a:r>
          </a:p>
          <a:p>
            <a:pPr marL="742950" lvl="1" indent="-285750">
              <a:buFont typeface="Arial" panose="020B0604020202020204" pitchFamily="34" charset="0"/>
              <a:buChar char="•"/>
            </a:pPr>
            <a:r>
              <a:rPr lang="en-GB" sz="1600" dirty="0">
                <a:cs typeface="Calibri"/>
              </a:rPr>
              <a:t>Nearly all said they were worried about the future of HSJ</a:t>
            </a:r>
          </a:p>
          <a:p>
            <a:r>
              <a:rPr lang="en-GB" sz="1600" b="1" dirty="0">
                <a:cs typeface="Calibri"/>
              </a:rPr>
              <a:t>4) General uncertainty received 15 comments</a:t>
            </a:r>
          </a:p>
          <a:p>
            <a:pPr marL="742950" lvl="1" indent="-285750">
              <a:buFont typeface="Arial" panose="020B0604020202020204" pitchFamily="34" charset="0"/>
              <a:buChar char="•"/>
            </a:pPr>
            <a:r>
              <a:rPr lang="en-GB" sz="1600" dirty="0">
                <a:cs typeface="Calibri"/>
              </a:rPr>
              <a:t>Being left as services can’t support like they used to</a:t>
            </a:r>
          </a:p>
          <a:p>
            <a:pPr marL="742950" lvl="1" indent="-285750">
              <a:buFont typeface="Arial" panose="020B0604020202020204" pitchFamily="34" charset="0"/>
              <a:buChar char="•"/>
            </a:pPr>
            <a:r>
              <a:rPr lang="en-GB" sz="1600" dirty="0">
                <a:cs typeface="Calibri"/>
              </a:rPr>
              <a:t>Been waiting a long time for an appointment, now have to wait even longer</a:t>
            </a:r>
          </a:p>
        </p:txBody>
      </p:sp>
    </p:spTree>
    <p:extLst>
      <p:ext uri="{BB962C8B-B14F-4D97-AF65-F5344CB8AC3E}">
        <p14:creationId xmlns:p14="http://schemas.microsoft.com/office/powerpoint/2010/main" val="185228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Q24</a:t>
            </a:r>
            <a:r>
              <a:t>: What </a:t>
            </a:r>
            <a:r>
              <a:rPr lang="en-GB"/>
              <a:t>has helped you during the Covid-19 outbreak</a:t>
            </a:r>
            <a:r>
              <a:t>?</a:t>
            </a:r>
            <a:endParaRPr lang="en-US" b="0"/>
          </a:p>
        </p:txBody>
      </p:sp>
      <p:sp>
        <p:nvSpPr>
          <p:cNvPr id="3" name="Content Placeholder 2"/>
          <p:cNvSpPr>
            <a:spLocks noGrp="1"/>
          </p:cNvSpPr>
          <p:nvPr>
            <p:ph idx="1"/>
          </p:nvPr>
        </p:nvSpPr>
        <p:spPr/>
        <p:txBody>
          <a:bodyPr vert="horz" lIns="91440" tIns="45720" rIns="91440" bIns="45720" rtlCol="0" anchor="t">
            <a:normAutofit/>
          </a:bodyPr>
          <a:lstStyle/>
          <a:p>
            <a:r>
              <a:rPr dirty="0"/>
              <a:t>Answered: </a:t>
            </a:r>
            <a:r>
              <a:rPr lang="en-GB" dirty="0"/>
              <a:t>210   </a:t>
            </a:r>
            <a:r>
              <a:t> Skipped: </a:t>
            </a:r>
            <a:r>
              <a:rPr lang="en-GB"/>
              <a:t>30</a:t>
            </a:r>
            <a:endParaRPr/>
          </a:p>
        </p:txBody>
      </p:sp>
      <p:graphicFrame>
        <p:nvGraphicFramePr>
          <p:cNvPr id="5" name="Table 4">
            <a:extLst>
              <a:ext uri="{FF2B5EF4-FFF2-40B4-BE49-F238E27FC236}">
                <a16:creationId xmlns:a16="http://schemas.microsoft.com/office/drawing/2014/main" xmlns="" id="{8C4BEFFD-D6F6-49BA-BCB0-2E39FCE2473D}"/>
              </a:ext>
            </a:extLst>
          </p:cNvPr>
          <p:cNvGraphicFramePr>
            <a:graphicFrameLocks noGrp="1"/>
          </p:cNvGraphicFramePr>
          <p:nvPr>
            <p:extLst>
              <p:ext uri="{D42A27DB-BD31-4B8C-83A1-F6EECF244321}">
                <p14:modId xmlns:p14="http://schemas.microsoft.com/office/powerpoint/2010/main" val="3002344194"/>
              </p:ext>
            </p:extLst>
          </p:nvPr>
        </p:nvGraphicFramePr>
        <p:xfrm>
          <a:off x="702622" y="1022683"/>
          <a:ext cx="7759686" cy="3789045"/>
        </p:xfrm>
        <a:graphic>
          <a:graphicData uri="http://schemas.openxmlformats.org/drawingml/2006/table">
            <a:tbl>
              <a:tblPr firstRow="1" bandRow="1">
                <a:tableStyleId>{5C22544A-7EE6-4342-B048-85BDC9FD1C3A}</a:tableStyleId>
              </a:tblPr>
              <a:tblGrid>
                <a:gridCol w="3365082">
                  <a:extLst>
                    <a:ext uri="{9D8B030D-6E8A-4147-A177-3AD203B41FA5}">
                      <a16:colId xmlns:a16="http://schemas.microsoft.com/office/drawing/2014/main" xmlns="" val="1411801244"/>
                    </a:ext>
                  </a:extLst>
                </a:gridCol>
                <a:gridCol w="263188">
                  <a:extLst>
                    <a:ext uri="{9D8B030D-6E8A-4147-A177-3AD203B41FA5}">
                      <a16:colId xmlns:a16="http://schemas.microsoft.com/office/drawing/2014/main" xmlns="" val="3214746805"/>
                    </a:ext>
                  </a:extLst>
                </a:gridCol>
                <a:gridCol w="3825663">
                  <a:extLst>
                    <a:ext uri="{9D8B030D-6E8A-4147-A177-3AD203B41FA5}">
                      <a16:colId xmlns:a16="http://schemas.microsoft.com/office/drawing/2014/main" xmlns="" val="2438314103"/>
                    </a:ext>
                  </a:extLst>
                </a:gridCol>
                <a:gridCol w="305753">
                  <a:extLst>
                    <a:ext uri="{9D8B030D-6E8A-4147-A177-3AD203B41FA5}">
                      <a16:colId xmlns:a16="http://schemas.microsoft.com/office/drawing/2014/main" xmlns="" val="1896101465"/>
                    </a:ext>
                  </a:extLst>
                </a:gridCol>
              </a:tblGrid>
              <a:tr h="190500">
                <a:tc gridSpan="4">
                  <a:txBody>
                    <a:bodyPr/>
                    <a:lstStyle/>
                    <a:p>
                      <a:pPr algn="ctr" fontAlgn="b"/>
                      <a:r>
                        <a:rPr lang="en-GB" sz="1100">
                          <a:effectLst/>
                        </a:rPr>
                        <a:t>What has helped you during the Covid-19 outbreak?</a:t>
                      </a:r>
                      <a:endParaRPr lang="en-GB" sz="1100" b="1">
                        <a:effectLst/>
                        <a:latin typeface="Calibri" panose="020F0502020204030204" pitchFamily="34" charset="0"/>
                      </a:endParaRPr>
                    </a:p>
                  </a:txBody>
                  <a:tcPr marL="9525" marR="9525" marT="9525"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242520178"/>
                  </a:ext>
                </a:extLst>
              </a:tr>
              <a:tr h="190500">
                <a:tc>
                  <a:txBody>
                    <a:bodyPr/>
                    <a:lstStyle/>
                    <a:p>
                      <a:pPr fontAlgn="b"/>
                      <a:r>
                        <a:rPr lang="en-GB" sz="1100">
                          <a:effectLst/>
                        </a:rPr>
                        <a:t>School/College checkins </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27</a:t>
                      </a:r>
                      <a:endParaRPr lang="en-GB" sz="1100">
                        <a:effectLst/>
                        <a:latin typeface="Calibri" panose="020F0502020204030204" pitchFamily="34" charset="0"/>
                      </a:endParaRPr>
                    </a:p>
                  </a:txBody>
                  <a:tcPr marL="9525" marR="9525" marT="9525" anchor="ctr"/>
                </a:tc>
                <a:tc>
                  <a:txBody>
                    <a:bodyPr/>
                    <a:lstStyle/>
                    <a:p>
                      <a:pPr fontAlgn="b"/>
                      <a:r>
                        <a:rPr lang="en-GB" sz="1100">
                          <a:effectLst/>
                        </a:rPr>
                        <a:t>DCT/ Family Support Worker/ Aiming High</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8</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1259173422"/>
                  </a:ext>
                </a:extLst>
              </a:tr>
              <a:tr h="190500">
                <a:tc>
                  <a:txBody>
                    <a:bodyPr/>
                    <a:lstStyle/>
                    <a:p>
                      <a:pPr fontAlgn="b"/>
                      <a:r>
                        <a:rPr lang="en-GB" sz="1100">
                          <a:effectLst/>
                        </a:rPr>
                        <a:t>Hop Skip and Jump welfare checkins/ videos on page</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25</a:t>
                      </a:r>
                      <a:endParaRPr lang="en-GB" sz="1100">
                        <a:effectLst/>
                        <a:latin typeface="Calibri" panose="020F0502020204030204" pitchFamily="34" charset="0"/>
                      </a:endParaRPr>
                    </a:p>
                  </a:txBody>
                  <a:tcPr marL="9525" marR="9525" marT="9525" anchor="ctr"/>
                </a:tc>
                <a:tc>
                  <a:txBody>
                    <a:bodyPr/>
                    <a:lstStyle/>
                    <a:p>
                      <a:pPr fontAlgn="b"/>
                      <a:r>
                        <a:rPr lang="en-GB" sz="1100">
                          <a:effectLst/>
                        </a:rPr>
                        <a:t>Having partner/husband support</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8</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2205252479"/>
                  </a:ext>
                </a:extLst>
              </a:tr>
              <a:tr h="190500">
                <a:tc>
                  <a:txBody>
                    <a:bodyPr/>
                    <a:lstStyle/>
                    <a:p>
                      <a:pPr fontAlgn="b"/>
                      <a:r>
                        <a:rPr lang="en-GB" sz="1100">
                          <a:effectLst/>
                        </a:rPr>
                        <a:t>Family</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22</a:t>
                      </a:r>
                      <a:endParaRPr lang="en-GB" sz="1100">
                        <a:effectLst/>
                        <a:latin typeface="Calibri" panose="020F0502020204030204" pitchFamily="34" charset="0"/>
                      </a:endParaRPr>
                    </a:p>
                  </a:txBody>
                  <a:tcPr marL="9525" marR="9525" marT="9525" anchor="ctr"/>
                </a:tc>
                <a:tc>
                  <a:txBody>
                    <a:bodyPr/>
                    <a:lstStyle/>
                    <a:p>
                      <a:pPr fontAlgn="b"/>
                      <a:r>
                        <a:rPr lang="en-GB" sz="1100">
                          <a:effectLst/>
                        </a:rPr>
                        <a:t>Financial support (Govt/ able to use DP money in other ways</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7</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876772460"/>
                  </a:ext>
                </a:extLst>
              </a:tr>
              <a:tr h="190500">
                <a:tc>
                  <a:txBody>
                    <a:bodyPr/>
                    <a:lstStyle/>
                    <a:p>
                      <a:pPr fontAlgn="b"/>
                      <a:r>
                        <a:rPr lang="en-GB" sz="1100">
                          <a:effectLst/>
                        </a:rPr>
                        <a:t>Friends</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22</a:t>
                      </a:r>
                      <a:endParaRPr lang="en-GB" sz="1100">
                        <a:effectLst/>
                        <a:latin typeface="Calibri" panose="020F0502020204030204" pitchFamily="34" charset="0"/>
                      </a:endParaRPr>
                    </a:p>
                  </a:txBody>
                  <a:tcPr marL="9525" marR="9525" marT="9525" anchor="ctr"/>
                </a:tc>
                <a:tc>
                  <a:txBody>
                    <a:bodyPr/>
                    <a:lstStyle/>
                    <a:p>
                      <a:pPr fontAlgn="b"/>
                      <a:r>
                        <a:rPr lang="en-GB" sz="1100">
                          <a:effectLst/>
                        </a:rPr>
                        <a:t>Staying Home/Staying Safe</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6</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2697307522"/>
                  </a:ext>
                </a:extLst>
              </a:tr>
              <a:tr h="190500">
                <a:tc>
                  <a:txBody>
                    <a:bodyPr/>
                    <a:lstStyle/>
                    <a:p>
                      <a:pPr fontAlgn="b"/>
                      <a:r>
                        <a:rPr lang="en-GB" sz="1100">
                          <a:effectLst/>
                        </a:rPr>
                        <a:t>Online classes set by school/college</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15</a:t>
                      </a:r>
                      <a:endParaRPr lang="en-GB" sz="1100">
                        <a:effectLst/>
                        <a:latin typeface="Calibri" panose="020F0502020204030204" pitchFamily="34" charset="0"/>
                      </a:endParaRPr>
                    </a:p>
                  </a:txBody>
                  <a:tcPr marL="9525" marR="9525" marT="9525" anchor="ctr"/>
                </a:tc>
                <a:tc>
                  <a:txBody>
                    <a:bodyPr/>
                    <a:lstStyle/>
                    <a:p>
                      <a:pPr fontAlgn="b"/>
                      <a:r>
                        <a:rPr lang="en-GB" sz="1100">
                          <a:effectLst/>
                        </a:rPr>
                        <a:t>Nursery/ School Place</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6</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61575486"/>
                  </a:ext>
                </a:extLst>
              </a:tr>
              <a:tr h="190500">
                <a:tc>
                  <a:txBody>
                    <a:bodyPr/>
                    <a:lstStyle/>
                    <a:p>
                      <a:pPr fontAlgn="b"/>
                      <a:r>
                        <a:rPr lang="en-GB" sz="1100">
                          <a:effectLst/>
                        </a:rPr>
                        <a:t>SSFV info / SEND room</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14</a:t>
                      </a:r>
                      <a:endParaRPr lang="en-GB" sz="1100">
                        <a:effectLst/>
                        <a:latin typeface="Calibri" panose="020F0502020204030204" pitchFamily="34" charset="0"/>
                      </a:endParaRPr>
                    </a:p>
                  </a:txBody>
                  <a:tcPr marL="9525" marR="9525" marT="9525" anchor="ctr"/>
                </a:tc>
                <a:tc>
                  <a:txBody>
                    <a:bodyPr/>
                    <a:lstStyle/>
                    <a:p>
                      <a:pPr fontAlgn="b"/>
                      <a:r>
                        <a:rPr lang="en-GB" sz="1100">
                          <a:effectLst/>
                        </a:rPr>
                        <a:t>Cahms</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5</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343287173"/>
                  </a:ext>
                </a:extLst>
              </a:tr>
              <a:tr h="190500">
                <a:tc>
                  <a:txBody>
                    <a:bodyPr/>
                    <a:lstStyle/>
                    <a:p>
                      <a:pPr fontAlgn="b"/>
                      <a:r>
                        <a:rPr lang="en-GB" sz="1100">
                          <a:effectLst/>
                        </a:rPr>
                        <a:t>Social Media</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13</a:t>
                      </a:r>
                      <a:endParaRPr lang="en-GB" sz="1100">
                        <a:effectLst/>
                        <a:latin typeface="Calibri" panose="020F0502020204030204" pitchFamily="34" charset="0"/>
                      </a:endParaRPr>
                    </a:p>
                  </a:txBody>
                  <a:tcPr marL="9525" marR="9525" marT="9525" anchor="ctr"/>
                </a:tc>
                <a:tc>
                  <a:txBody>
                    <a:bodyPr/>
                    <a:lstStyle/>
                    <a:p>
                      <a:pPr fontAlgn="b"/>
                      <a:r>
                        <a:rPr lang="en-GB" sz="1100">
                          <a:effectLst/>
                        </a:rPr>
                        <a:t>Community nurses/ Paediatricians/ SaLT etc</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5</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812145700"/>
                  </a:ext>
                </a:extLst>
              </a:tr>
              <a:tr h="190500">
                <a:tc>
                  <a:txBody>
                    <a:bodyPr/>
                    <a:lstStyle/>
                    <a:p>
                      <a:pPr fontAlgn="b"/>
                      <a:r>
                        <a:rPr lang="en-GB" sz="1100">
                          <a:effectLst/>
                        </a:rPr>
                        <a:t>Walks/ Bike rides/ Outdoor exercise</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13</a:t>
                      </a:r>
                      <a:endParaRPr lang="en-GB" sz="1100">
                        <a:effectLst/>
                        <a:latin typeface="Calibri" panose="020F0502020204030204" pitchFamily="34" charset="0"/>
                      </a:endParaRPr>
                    </a:p>
                  </a:txBody>
                  <a:tcPr marL="9525" marR="9525" marT="9525" anchor="ctr"/>
                </a:tc>
                <a:tc>
                  <a:txBody>
                    <a:bodyPr/>
                    <a:lstStyle/>
                    <a:p>
                      <a:pPr fontAlgn="b"/>
                      <a:r>
                        <a:rPr lang="en-GB" sz="1100">
                          <a:effectLst/>
                        </a:rPr>
                        <a:t>Online non school resources - Joe Wicks, BBC Bitesize Twinkl etc</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5</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961186347"/>
                  </a:ext>
                </a:extLst>
              </a:tr>
              <a:tr h="190500">
                <a:tc>
                  <a:txBody>
                    <a:bodyPr/>
                    <a:lstStyle/>
                    <a:p>
                      <a:pPr fontAlgn="b"/>
                      <a:r>
                        <a:rPr lang="en-GB" sz="1100">
                          <a:effectLst/>
                        </a:rPr>
                        <a:t>Social Worker support</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12</a:t>
                      </a:r>
                      <a:endParaRPr lang="en-GB" sz="1100">
                        <a:effectLst/>
                        <a:latin typeface="Calibri" panose="020F0502020204030204" pitchFamily="34" charset="0"/>
                      </a:endParaRPr>
                    </a:p>
                  </a:txBody>
                  <a:tcPr marL="9525" marR="9525" marT="9525" anchor="ctr"/>
                </a:tc>
                <a:tc>
                  <a:txBody>
                    <a:bodyPr/>
                    <a:lstStyle/>
                    <a:p>
                      <a:pPr fontAlgn="b"/>
                      <a:r>
                        <a:rPr lang="en-GB" sz="1100">
                          <a:effectLst/>
                        </a:rPr>
                        <a:t>ARC </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5</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4172804196"/>
                  </a:ext>
                </a:extLst>
              </a:tr>
              <a:tr h="190500">
                <a:tc>
                  <a:txBody>
                    <a:bodyPr/>
                    <a:lstStyle/>
                    <a:p>
                      <a:pPr fontAlgn="b"/>
                      <a:r>
                        <a:rPr lang="en-GB" sz="1100">
                          <a:effectLst/>
                        </a:rPr>
                        <a:t>Nothing</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12</a:t>
                      </a:r>
                      <a:endParaRPr lang="en-GB" sz="1100">
                        <a:effectLst/>
                        <a:latin typeface="Calibri" panose="020F0502020204030204" pitchFamily="34" charset="0"/>
                      </a:endParaRPr>
                    </a:p>
                  </a:txBody>
                  <a:tcPr marL="9525" marR="9525" marT="9525" anchor="ctr"/>
                </a:tc>
                <a:tc>
                  <a:txBody>
                    <a:bodyPr/>
                    <a:lstStyle/>
                    <a:p>
                      <a:pPr fontAlgn="b"/>
                      <a:r>
                        <a:rPr lang="en-GB" sz="1100">
                          <a:effectLst/>
                        </a:rPr>
                        <a:t>Social Groups/ Church/ Local community support</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5</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1906671842"/>
                  </a:ext>
                </a:extLst>
              </a:tr>
              <a:tr h="190500">
                <a:tc>
                  <a:txBody>
                    <a:bodyPr/>
                    <a:lstStyle/>
                    <a:p>
                      <a:pPr fontAlgn="b"/>
                      <a:r>
                        <a:rPr lang="en-GB" sz="1100">
                          <a:effectLst/>
                        </a:rPr>
                        <a:t>Good weather</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12</a:t>
                      </a:r>
                      <a:endParaRPr lang="en-GB" sz="1100">
                        <a:effectLst/>
                        <a:latin typeface="Calibri" panose="020F0502020204030204" pitchFamily="34" charset="0"/>
                      </a:endParaRPr>
                    </a:p>
                  </a:txBody>
                  <a:tcPr marL="9525" marR="9525" marT="9525" anchor="ctr"/>
                </a:tc>
                <a:tc>
                  <a:txBody>
                    <a:bodyPr/>
                    <a:lstStyle/>
                    <a:p>
                      <a:pPr fontAlgn="b"/>
                      <a:r>
                        <a:rPr lang="en-GB" sz="1100">
                          <a:effectLst/>
                        </a:rPr>
                        <a:t>Assistive Technology e.g Voice Interaction/ school laptops</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4</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886907414"/>
                  </a:ext>
                </a:extLst>
              </a:tr>
              <a:tr h="190500">
                <a:tc>
                  <a:txBody>
                    <a:bodyPr/>
                    <a:lstStyle/>
                    <a:p>
                      <a:pPr fontAlgn="b"/>
                      <a:r>
                        <a:rPr lang="en-GB" sz="1100">
                          <a:effectLst/>
                        </a:rPr>
                        <a:t>Family / 1-1 time</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11</a:t>
                      </a:r>
                      <a:endParaRPr lang="en-GB" sz="1100">
                        <a:effectLst/>
                        <a:latin typeface="Calibri" panose="020F0502020204030204" pitchFamily="34" charset="0"/>
                      </a:endParaRPr>
                    </a:p>
                  </a:txBody>
                  <a:tcPr marL="9525" marR="9525" marT="9525" anchor="ctr"/>
                </a:tc>
                <a:tc>
                  <a:txBody>
                    <a:bodyPr/>
                    <a:lstStyle/>
                    <a:p>
                      <a:pPr fontAlgn="b"/>
                      <a:r>
                        <a:rPr lang="en-GB" sz="1100">
                          <a:effectLst/>
                        </a:rPr>
                        <a:t>Online/Click &amp; Collect Shopping</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3</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2896419194"/>
                  </a:ext>
                </a:extLst>
              </a:tr>
              <a:tr h="190500">
                <a:tc>
                  <a:txBody>
                    <a:bodyPr/>
                    <a:lstStyle/>
                    <a:p>
                      <a:pPr fontAlgn="b"/>
                      <a:r>
                        <a:rPr lang="en-GB" sz="1100">
                          <a:effectLst/>
                        </a:rPr>
                        <a:t>Structure / Daily Routine</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11</a:t>
                      </a:r>
                      <a:endParaRPr lang="en-GB" sz="1100">
                        <a:effectLst/>
                        <a:latin typeface="Calibri" panose="020F0502020204030204" pitchFamily="34" charset="0"/>
                      </a:endParaRPr>
                    </a:p>
                  </a:txBody>
                  <a:tcPr marL="9525" marR="9525" marT="9525" anchor="ctr"/>
                </a:tc>
                <a:tc>
                  <a:txBody>
                    <a:bodyPr/>
                    <a:lstStyle/>
                    <a:p>
                      <a:pPr fontAlgn="b"/>
                      <a:r>
                        <a:rPr lang="en-GB" sz="1100">
                          <a:effectLst/>
                        </a:rPr>
                        <a:t>Private councillor</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2</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1895267323"/>
                  </a:ext>
                </a:extLst>
              </a:tr>
              <a:tr h="190500">
                <a:tc>
                  <a:txBody>
                    <a:bodyPr/>
                    <a:lstStyle/>
                    <a:p>
                      <a:pPr fontAlgn="b"/>
                      <a:r>
                        <a:rPr lang="en-GB" sz="1100">
                          <a:effectLst/>
                        </a:rPr>
                        <a:t>Slower Pace of life/ Less pressure</a:t>
                      </a:r>
                      <a:endParaRPr lang="en-GB" sz="1100">
                        <a:effectLst/>
                        <a:latin typeface="Calibri" panose="020F0502020204030204" pitchFamily="34" charset="0"/>
                      </a:endParaRPr>
                    </a:p>
                  </a:txBody>
                  <a:tcPr marL="9525" marR="9525" marT="9525" anchor="b"/>
                </a:tc>
                <a:tc>
                  <a:txBody>
                    <a:bodyPr/>
                    <a:lstStyle/>
                    <a:p>
                      <a:pPr algn="ctr" fontAlgn="ctr"/>
                      <a:r>
                        <a:rPr lang="en-GB" sz="1100">
                          <a:effectLst/>
                        </a:rPr>
                        <a:t>10</a:t>
                      </a:r>
                      <a:endParaRPr lang="en-GB" sz="1100">
                        <a:effectLst/>
                        <a:latin typeface="Calibri" panose="020F0502020204030204" pitchFamily="34" charset="0"/>
                      </a:endParaRPr>
                    </a:p>
                  </a:txBody>
                  <a:tcPr marL="9525" marR="9525" marT="9525" anchor="ctr"/>
                </a:tc>
                <a:tc>
                  <a:txBody>
                    <a:bodyPr/>
                    <a:lstStyle/>
                    <a:p>
                      <a:pPr fontAlgn="b"/>
                      <a:r>
                        <a:rPr lang="en-GB" sz="1100">
                          <a:effectLst/>
                        </a:rPr>
                        <a:t>Medication</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2</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2413088819"/>
                  </a:ext>
                </a:extLst>
              </a:tr>
              <a:tr h="190500">
                <a:tc>
                  <a:txBody>
                    <a:bodyPr/>
                    <a:lstStyle/>
                    <a:p>
                      <a:pPr fontAlgn="b"/>
                      <a:r>
                        <a:rPr lang="en-GB" sz="1100">
                          <a:effectLst/>
                        </a:rPr>
                        <a:t>Acceptance / day by day/ Staying positive</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8</a:t>
                      </a:r>
                      <a:endParaRPr lang="en-GB" sz="1100">
                        <a:effectLst/>
                        <a:latin typeface="Calibri" panose="020F0502020204030204" pitchFamily="34" charset="0"/>
                      </a:endParaRPr>
                    </a:p>
                  </a:txBody>
                  <a:tcPr marL="9525" marR="9525" marT="9525" anchor="b"/>
                </a:tc>
                <a:tc>
                  <a:txBody>
                    <a:bodyPr/>
                    <a:lstStyle/>
                    <a:p>
                      <a:pPr fontAlgn="b"/>
                      <a:r>
                        <a:rPr lang="en-GB" sz="1100">
                          <a:effectLst/>
                        </a:rPr>
                        <a:t>Knowing help is available</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2</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1210372185"/>
                  </a:ext>
                </a:extLst>
              </a:tr>
              <a:tr h="190500">
                <a:tc>
                  <a:txBody>
                    <a:bodyPr/>
                    <a:lstStyle/>
                    <a:p>
                      <a:pPr fontAlgn="b"/>
                      <a:r>
                        <a:rPr lang="en-GB" sz="1100">
                          <a:effectLst/>
                        </a:rPr>
                        <a:t>Zoom/ FaceTime etc</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8</a:t>
                      </a:r>
                      <a:endParaRPr lang="en-GB" sz="1100">
                        <a:effectLst/>
                        <a:latin typeface="Calibri" panose="020F0502020204030204" pitchFamily="34" charset="0"/>
                      </a:endParaRPr>
                    </a:p>
                  </a:txBody>
                  <a:tcPr marL="9525" marR="9525" marT="9525" anchor="b"/>
                </a:tc>
                <a:tc>
                  <a:txBody>
                    <a:bodyPr/>
                    <a:lstStyle/>
                    <a:p>
                      <a:pPr fontAlgn="b"/>
                      <a:r>
                        <a:rPr lang="en-GB" sz="1100">
                          <a:effectLst/>
                        </a:rPr>
                        <a:t>Staying away from social media/ news</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1</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267876397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 y="333381"/>
            <a:ext cx="9200366" cy="399100"/>
          </a:xfrm>
        </p:spPr>
        <p:txBody>
          <a:bodyPr>
            <a:normAutofit fontScale="90000"/>
          </a:bodyPr>
          <a:lstStyle/>
          <a:p>
            <a:r>
              <a:rPr lang="en-GB"/>
              <a:t>Q25</a:t>
            </a:r>
            <a:r>
              <a:t>: What </a:t>
            </a:r>
            <a:r>
              <a:rPr lang="en-GB"/>
              <a:t>could have been done better to help you during the Covid-19 outbreak</a:t>
            </a:r>
            <a:r>
              <a:t>?</a:t>
            </a:r>
            <a:endParaRPr lang="en-US"/>
          </a:p>
        </p:txBody>
      </p:sp>
      <p:sp>
        <p:nvSpPr>
          <p:cNvPr id="3" name="Content Placeholder 2"/>
          <p:cNvSpPr>
            <a:spLocks noGrp="1"/>
          </p:cNvSpPr>
          <p:nvPr>
            <p:ph idx="1"/>
          </p:nvPr>
        </p:nvSpPr>
        <p:spPr/>
        <p:txBody>
          <a:bodyPr vert="horz" lIns="91440" tIns="45720" rIns="91440" bIns="45720" rtlCol="0" anchor="t">
            <a:normAutofit/>
          </a:bodyPr>
          <a:lstStyle/>
          <a:p>
            <a:r>
              <a:rPr dirty="0"/>
              <a:t>Answered: </a:t>
            </a:r>
            <a:r>
              <a:rPr lang="en-GB"/>
              <a:t>180   </a:t>
            </a:r>
            <a:r>
              <a:t> Skipped: </a:t>
            </a:r>
            <a:r>
              <a:rPr lang="en-GB"/>
              <a:t>60</a:t>
            </a:r>
            <a:endParaRPr/>
          </a:p>
        </p:txBody>
      </p:sp>
      <p:sp>
        <p:nvSpPr>
          <p:cNvPr id="6" name="TextBox 5">
            <a:extLst>
              <a:ext uri="{FF2B5EF4-FFF2-40B4-BE49-F238E27FC236}">
                <a16:creationId xmlns:a16="http://schemas.microsoft.com/office/drawing/2014/main" xmlns="" id="{ABB6211A-5465-49D4-A3C8-9DA06A4C2879}"/>
              </a:ext>
            </a:extLst>
          </p:cNvPr>
          <p:cNvSpPr txBox="1"/>
          <p:nvPr/>
        </p:nvSpPr>
        <p:spPr>
          <a:xfrm>
            <a:off x="615490" y="1267825"/>
            <a:ext cx="8134851"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cs typeface="Calibri"/>
              </a:rPr>
              <a:t>3</a:t>
            </a:r>
            <a:r>
              <a:rPr lang="en-GB" b="1" dirty="0"/>
              <a:t> Core Themes:</a:t>
            </a:r>
            <a:endParaRPr lang="en-GB" b="1" dirty="0">
              <a:cs typeface="Calibri"/>
            </a:endParaRPr>
          </a:p>
          <a:p>
            <a:endParaRPr lang="en-GB" b="1" dirty="0">
              <a:cs typeface="Calibri"/>
            </a:endParaRPr>
          </a:p>
          <a:p>
            <a:r>
              <a:rPr lang="en-GB" b="1" dirty="0">
                <a:cs typeface="Calibri"/>
              </a:rPr>
              <a:t>More/better support from schools – 67 comments</a:t>
            </a:r>
          </a:p>
          <a:p>
            <a:r>
              <a:rPr lang="en-GB" b="1" dirty="0">
                <a:cs typeface="Calibri"/>
              </a:rPr>
              <a:t>More/better communication from SBC and Government – 31 comments</a:t>
            </a:r>
          </a:p>
          <a:p>
            <a:r>
              <a:rPr lang="en-GB" b="1" dirty="0">
                <a:cs typeface="Calibri"/>
              </a:rPr>
              <a:t>Respite – 31 comments</a:t>
            </a:r>
            <a:endParaRPr lang="en-GB" b="1" dirty="0"/>
          </a:p>
          <a:p>
            <a:endParaRPr lang="en-GB" dirty="0"/>
          </a:p>
          <a:p>
            <a:r>
              <a:rPr lang="en-GB" dirty="0"/>
              <a:t>“</a:t>
            </a:r>
            <a:r>
              <a:rPr lang="en-GB" dirty="0">
                <a:ea typeface="+mn-lt"/>
                <a:cs typeface="+mn-lt"/>
              </a:rPr>
              <a:t>All parents with a child with an EHCP should have received contact from their school Senco. This did not happen to me and I had to fight for my place at school. This is wrong and I believe this is why attendance is so low because people do not realise they are entitled to a place. I have not had any contact from school Senco at all. Children still need support and so do the parents especially at this worrying time."</a:t>
            </a:r>
            <a:endParaRPr lang="en-GB" dirty="0">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Q26: What age is your child?</a:t>
            </a:r>
          </a:p>
        </p:txBody>
      </p:sp>
      <p:sp>
        <p:nvSpPr>
          <p:cNvPr id="3" name="Content Placeholder 2"/>
          <p:cNvSpPr>
            <a:spLocks noGrp="1"/>
          </p:cNvSpPr>
          <p:nvPr>
            <p:ph idx="1"/>
          </p:nvPr>
        </p:nvSpPr>
        <p:spPr/>
        <p:txBody>
          <a:bodyPr/>
          <a:lstStyle/>
          <a:p>
            <a:r>
              <a:t>Answered: 239    Skipped: 1</a:t>
            </a:r>
          </a:p>
        </p:txBody>
      </p:sp>
      <p:pic>
        <p:nvPicPr>
          <p:cNvPr id="4" name="Picture 3" descr="chart4700785210.png"/>
          <p:cNvPicPr>
            <a:picLocks noChangeAspect="1"/>
          </p:cNvPicPr>
          <p:nvPr/>
        </p:nvPicPr>
        <p:blipFill>
          <a:blip r:embed="rId2"/>
          <a:stretch>
            <a:fillRect/>
          </a:stretch>
        </p:blipFill>
        <p:spPr>
          <a:xfrm>
            <a:off x="-3105" y="1506011"/>
            <a:ext cx="5388428" cy="3175000"/>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2FBF7266-E0EA-43EB-BEB1-9B552391CDCE}"/>
              </a:ext>
            </a:extLst>
          </p:cNvPr>
          <p:cNvPicPr>
            <a:picLocks noChangeAspect="1"/>
          </p:cNvPicPr>
          <p:nvPr/>
        </p:nvPicPr>
        <p:blipFill>
          <a:blip r:embed="rId3"/>
          <a:stretch>
            <a:fillRect/>
          </a:stretch>
        </p:blipFill>
        <p:spPr>
          <a:xfrm>
            <a:off x="3922295" y="984108"/>
            <a:ext cx="4871284" cy="1731494"/>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Q27: What is your child's usual educational setting?</a:t>
            </a:r>
          </a:p>
        </p:txBody>
      </p:sp>
      <p:sp>
        <p:nvSpPr>
          <p:cNvPr id="3" name="Content Placeholder 2"/>
          <p:cNvSpPr>
            <a:spLocks noGrp="1"/>
          </p:cNvSpPr>
          <p:nvPr>
            <p:ph idx="1"/>
          </p:nvPr>
        </p:nvSpPr>
        <p:spPr/>
        <p:txBody>
          <a:bodyPr/>
          <a:lstStyle/>
          <a:p>
            <a:r>
              <a:t>Answered: 238    Skipped: 2</a:t>
            </a:r>
          </a:p>
        </p:txBody>
      </p:sp>
      <p:pic>
        <p:nvPicPr>
          <p:cNvPr id="4" name="Picture 3" descr="chart4700788880.png"/>
          <p:cNvPicPr>
            <a:picLocks noChangeAspect="1"/>
          </p:cNvPicPr>
          <p:nvPr/>
        </p:nvPicPr>
        <p:blipFill>
          <a:blip r:embed="rId2"/>
          <a:stretch>
            <a:fillRect/>
          </a:stretch>
        </p:blipFill>
        <p:spPr>
          <a:xfrm>
            <a:off x="-3105" y="1453373"/>
            <a:ext cx="5388428" cy="3175000"/>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5FE4DDAB-559F-408A-BFC7-E5EC9BFD2857}"/>
              </a:ext>
            </a:extLst>
          </p:cNvPr>
          <p:cNvPicPr>
            <a:picLocks noChangeAspect="1"/>
          </p:cNvPicPr>
          <p:nvPr/>
        </p:nvPicPr>
        <p:blipFill>
          <a:blip r:embed="rId3"/>
          <a:stretch>
            <a:fillRect/>
          </a:stretch>
        </p:blipFill>
        <p:spPr>
          <a:xfrm>
            <a:off x="4080209" y="908911"/>
            <a:ext cx="4720890" cy="1663817"/>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Q28: What is your ethnicity?</a:t>
            </a:r>
          </a:p>
        </p:txBody>
      </p:sp>
      <p:sp>
        <p:nvSpPr>
          <p:cNvPr id="3" name="Content Placeholder 2"/>
          <p:cNvSpPr>
            <a:spLocks noGrp="1"/>
          </p:cNvSpPr>
          <p:nvPr>
            <p:ph idx="1"/>
          </p:nvPr>
        </p:nvSpPr>
        <p:spPr/>
        <p:txBody>
          <a:bodyPr/>
          <a:lstStyle/>
          <a:p>
            <a:r>
              <a:t>Answered: 238    Skipped: 2</a:t>
            </a:r>
          </a:p>
        </p:txBody>
      </p:sp>
      <p:pic>
        <p:nvPicPr>
          <p:cNvPr id="4" name="Picture 3" descr="chart4700806440.png"/>
          <p:cNvPicPr>
            <a:picLocks noChangeAspect="1"/>
          </p:cNvPicPr>
          <p:nvPr/>
        </p:nvPicPr>
        <p:blipFill>
          <a:blip r:embed="rId2"/>
          <a:stretch>
            <a:fillRect/>
          </a:stretch>
        </p:blipFill>
        <p:spPr>
          <a:xfrm>
            <a:off x="0" y="1119910"/>
            <a:ext cx="5388428" cy="3719285"/>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CB959E09-B1F3-411C-BB1A-FFC108A0675A}"/>
              </a:ext>
            </a:extLst>
          </p:cNvPr>
          <p:cNvPicPr>
            <a:picLocks noChangeAspect="1"/>
          </p:cNvPicPr>
          <p:nvPr/>
        </p:nvPicPr>
        <p:blipFill>
          <a:blip r:embed="rId3"/>
          <a:stretch>
            <a:fillRect/>
          </a:stretch>
        </p:blipFill>
        <p:spPr>
          <a:xfrm>
            <a:off x="4275722" y="858770"/>
            <a:ext cx="4525377" cy="183929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868777" cy="398791"/>
          </a:xfrm>
        </p:spPr>
        <p:txBody>
          <a:bodyPr>
            <a:normAutofit fontScale="90000"/>
          </a:bodyPr>
          <a:lstStyle/>
          <a:p>
            <a:r>
              <a:t>Q2: If your child has an EHCP, when schools closed to the majority in March were you still offered a place in school if you wanted it?</a:t>
            </a:r>
          </a:p>
        </p:txBody>
      </p:sp>
      <p:sp>
        <p:nvSpPr>
          <p:cNvPr id="3" name="Content Placeholder 2"/>
          <p:cNvSpPr>
            <a:spLocks noGrp="1"/>
          </p:cNvSpPr>
          <p:nvPr>
            <p:ph idx="1"/>
          </p:nvPr>
        </p:nvSpPr>
        <p:spPr/>
        <p:txBody>
          <a:bodyPr/>
          <a:lstStyle/>
          <a:p>
            <a:r>
              <a:t>Answered: 240    Skipped: 0</a:t>
            </a:r>
          </a:p>
        </p:txBody>
      </p:sp>
      <p:pic>
        <p:nvPicPr>
          <p:cNvPr id="4" name="Picture 3" descr="chart4700530780.png"/>
          <p:cNvPicPr>
            <a:picLocks noChangeAspect="1"/>
          </p:cNvPicPr>
          <p:nvPr/>
        </p:nvPicPr>
        <p:blipFill>
          <a:blip r:embed="rId2"/>
          <a:stretch>
            <a:fillRect/>
          </a:stretch>
        </p:blipFill>
        <p:spPr>
          <a:xfrm>
            <a:off x="-3105" y="1032267"/>
            <a:ext cx="5388428" cy="2630714"/>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42253DFF-A102-4014-ABB5-6FF89E11A4F8}"/>
              </a:ext>
            </a:extLst>
          </p:cNvPr>
          <p:cNvPicPr>
            <a:picLocks noChangeAspect="1"/>
          </p:cNvPicPr>
          <p:nvPr/>
        </p:nvPicPr>
        <p:blipFill>
          <a:blip r:embed="rId3"/>
          <a:stretch>
            <a:fillRect/>
          </a:stretch>
        </p:blipFill>
        <p:spPr>
          <a:xfrm>
            <a:off x="3809500" y="981787"/>
            <a:ext cx="5021679" cy="1254875"/>
          </a:xfrm>
          <a:prstGeom prst="rect">
            <a:avLst/>
          </a:prstGeom>
        </p:spPr>
      </p:pic>
      <p:sp>
        <p:nvSpPr>
          <p:cNvPr id="6" name="TextBox 5">
            <a:extLst>
              <a:ext uri="{FF2B5EF4-FFF2-40B4-BE49-F238E27FC236}">
                <a16:creationId xmlns:a16="http://schemas.microsoft.com/office/drawing/2014/main" xmlns="" id="{B56736B4-C629-4714-9235-FBABC840CDE7}"/>
              </a:ext>
            </a:extLst>
          </p:cNvPr>
          <p:cNvSpPr txBox="1"/>
          <p:nvPr/>
        </p:nvSpPr>
        <p:spPr>
          <a:xfrm>
            <a:off x="1004639" y="3922294"/>
            <a:ext cx="6209796" cy="646331"/>
          </a:xfrm>
          <a:prstGeom prst="rect">
            <a:avLst/>
          </a:prstGeom>
          <a:solidFill>
            <a:srgbClr val="00B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ea typeface="+mn-lt"/>
                <a:cs typeface="+mn-lt"/>
              </a:rPr>
              <a:t>"No, I had to fight for </a:t>
            </a:r>
            <a:r>
              <a:rPr lang="en-GB" dirty="0" err="1">
                <a:ea typeface="+mn-lt"/>
                <a:cs typeface="+mn-lt"/>
              </a:rPr>
              <a:t>it</a:t>
            </a:r>
            <a:r>
              <a:rPr lang="en-GB" dirty="0">
                <a:ea typeface="+mn-lt"/>
                <a:cs typeface="+mn-lt"/>
              </a:rPr>
              <a:t>"</a:t>
            </a:r>
          </a:p>
          <a:p>
            <a:r>
              <a:rPr lang="en-GB" dirty="0">
                <a:ea typeface="+mn-lt"/>
                <a:cs typeface="+mn-lt"/>
              </a:rPr>
              <a:t>"My husband is a frontline worker and we were offered nothing"</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Q29</a:t>
            </a:r>
            <a:r>
              <a:rPr dirty="0"/>
              <a:t>: </a:t>
            </a:r>
            <a:r>
              <a:rPr lang="en-GB" dirty="0"/>
              <a:t>Any other comments</a:t>
            </a:r>
            <a:r>
              <a:rPr dirty="0"/>
              <a:t>?</a:t>
            </a:r>
          </a:p>
        </p:txBody>
      </p:sp>
      <p:sp>
        <p:nvSpPr>
          <p:cNvPr id="4" name="TextBox 3">
            <a:extLst>
              <a:ext uri="{FF2B5EF4-FFF2-40B4-BE49-F238E27FC236}">
                <a16:creationId xmlns:a16="http://schemas.microsoft.com/office/drawing/2014/main" xmlns="" id="{3980E972-1828-430E-8ABD-D05B9013EFA5}"/>
              </a:ext>
            </a:extLst>
          </p:cNvPr>
          <p:cNvSpPr txBox="1"/>
          <p:nvPr/>
        </p:nvSpPr>
        <p:spPr>
          <a:xfrm>
            <a:off x="547813" y="1756608"/>
            <a:ext cx="7886700"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“Well done SEND Families voice I feel you’ve handled everything really well, I’ve seen non-stop support online and seen you help those who are truly in need with no-one else to help. You guys are amazing!”</a:t>
            </a:r>
            <a:endParaRPr lang="en-US" dirty="0"/>
          </a:p>
          <a:p>
            <a:endParaRPr lang="en-GB" dirty="0">
              <a:solidFill>
                <a:srgbClr val="000000"/>
              </a:solidFill>
              <a:latin typeface="Calibri" panose="020F0502020204030204" pitchFamily="34" charset="0"/>
            </a:endParaRPr>
          </a:p>
          <a:p>
            <a:r>
              <a:rPr lang="en-GB" dirty="0">
                <a:solidFill>
                  <a:srgbClr val="000000"/>
                </a:solidFill>
                <a:latin typeface="Calibri" panose="020F0502020204030204" pitchFamily="34" charset="0"/>
              </a:rPr>
              <a:t>“I think a lot of us have just been left to get on with it with. No one to help me. I just feel tired and sad and just need some rest.”</a:t>
            </a:r>
          </a:p>
          <a:p>
            <a:endParaRPr lang="en-GB" dirty="0"/>
          </a:p>
          <a:p>
            <a:r>
              <a:rPr lang="en-GB" dirty="0"/>
              <a:t>“I would like to thank my social worker from DCT and also the manager of Hop, Skip and Jump as they have supported me a great deal and it means so much to me.”</a:t>
            </a:r>
            <a:endParaRPr lang="en-GB" dirty="0">
              <a:solidFill>
                <a:srgbClr val="000000"/>
              </a:solidFill>
              <a:latin typeface="Calibri" panose="020F0502020204030204" pitchFamily="34" charset="0"/>
            </a:endParaRPr>
          </a:p>
        </p:txBody>
      </p:sp>
      <p:sp>
        <p:nvSpPr>
          <p:cNvPr id="3" name="TextBox 2">
            <a:extLst>
              <a:ext uri="{FF2B5EF4-FFF2-40B4-BE49-F238E27FC236}">
                <a16:creationId xmlns:a16="http://schemas.microsoft.com/office/drawing/2014/main" xmlns="" id="{DC0C3B7B-343D-4803-BA73-A2EA9E0FE33D}"/>
              </a:ext>
            </a:extLst>
          </p:cNvPr>
          <p:cNvSpPr txBox="1"/>
          <p:nvPr/>
        </p:nvSpPr>
        <p:spPr>
          <a:xfrm>
            <a:off x="636169" y="1139992"/>
            <a:ext cx="6375232" cy="369332"/>
          </a:xfrm>
          <a:prstGeom prst="rect">
            <a:avLst/>
          </a:prstGeom>
          <a:solidFill>
            <a:srgbClr val="00B050"/>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ea typeface="+mn-lt"/>
                <a:cs typeface="+mn-lt"/>
              </a:rPr>
              <a:t>No. of positive comments - 10          No. of negative comments - 9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Q3: Have you received home learning either online or in paper format from your child's educational setting?</a:t>
            </a:r>
          </a:p>
        </p:txBody>
      </p:sp>
      <p:sp>
        <p:nvSpPr>
          <p:cNvPr id="3" name="Content Placeholder 2"/>
          <p:cNvSpPr>
            <a:spLocks noGrp="1"/>
          </p:cNvSpPr>
          <p:nvPr>
            <p:ph idx="1"/>
          </p:nvPr>
        </p:nvSpPr>
        <p:spPr/>
        <p:txBody>
          <a:bodyPr/>
          <a:lstStyle/>
          <a:p>
            <a:r>
              <a:t>Answered: 239    Skipped: 1</a:t>
            </a:r>
          </a:p>
        </p:txBody>
      </p:sp>
      <p:pic>
        <p:nvPicPr>
          <p:cNvPr id="4" name="Picture 3" descr="chart4700532980.png"/>
          <p:cNvPicPr>
            <a:picLocks noChangeAspect="1"/>
          </p:cNvPicPr>
          <p:nvPr/>
        </p:nvPicPr>
        <p:blipFill>
          <a:blip r:embed="rId2"/>
          <a:stretch>
            <a:fillRect/>
          </a:stretch>
        </p:blipFill>
        <p:spPr>
          <a:xfrm>
            <a:off x="26974" y="1077386"/>
            <a:ext cx="5388428" cy="2630714"/>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B8FE47B3-426D-4291-8D42-7CC0F7CA28FD}"/>
              </a:ext>
            </a:extLst>
          </p:cNvPr>
          <p:cNvPicPr>
            <a:picLocks noChangeAspect="1"/>
          </p:cNvPicPr>
          <p:nvPr/>
        </p:nvPicPr>
        <p:blipFill>
          <a:blip r:embed="rId3"/>
          <a:stretch>
            <a:fillRect/>
          </a:stretch>
        </p:blipFill>
        <p:spPr>
          <a:xfrm>
            <a:off x="974558" y="3546016"/>
            <a:ext cx="4720890" cy="1179679"/>
          </a:xfrm>
          <a:prstGeom prst="rect">
            <a:avLst/>
          </a:prstGeom>
        </p:spPr>
      </p:pic>
      <p:graphicFrame>
        <p:nvGraphicFramePr>
          <p:cNvPr id="9" name="Table 8">
            <a:extLst>
              <a:ext uri="{FF2B5EF4-FFF2-40B4-BE49-F238E27FC236}">
                <a16:creationId xmlns:a16="http://schemas.microsoft.com/office/drawing/2014/main" xmlns="" id="{999BA343-BE8B-43D9-B4FF-03D60211B622}"/>
              </a:ext>
            </a:extLst>
          </p:cNvPr>
          <p:cNvGraphicFramePr>
            <a:graphicFrameLocks noGrp="1"/>
          </p:cNvGraphicFramePr>
          <p:nvPr>
            <p:extLst>
              <p:ext uri="{D42A27DB-BD31-4B8C-83A1-F6EECF244321}">
                <p14:modId xmlns:p14="http://schemas.microsoft.com/office/powerpoint/2010/main" val="2856505932"/>
              </p:ext>
            </p:extLst>
          </p:nvPr>
        </p:nvGraphicFramePr>
        <p:xfrm>
          <a:off x="6211302" y="2767263"/>
          <a:ext cx="2366786" cy="1942392"/>
        </p:xfrm>
        <a:graphic>
          <a:graphicData uri="http://schemas.openxmlformats.org/drawingml/2006/table">
            <a:tbl>
              <a:tblPr firstRow="1" bandRow="1">
                <a:tableStyleId>{5C22544A-7EE6-4342-B048-85BDC9FD1C3A}</a:tableStyleId>
              </a:tblPr>
              <a:tblGrid>
                <a:gridCol w="1327170">
                  <a:extLst>
                    <a:ext uri="{9D8B030D-6E8A-4147-A177-3AD203B41FA5}">
                      <a16:colId xmlns:a16="http://schemas.microsoft.com/office/drawing/2014/main" xmlns="" val="1274241724"/>
                    </a:ext>
                  </a:extLst>
                </a:gridCol>
                <a:gridCol w="1039616">
                  <a:extLst>
                    <a:ext uri="{9D8B030D-6E8A-4147-A177-3AD203B41FA5}">
                      <a16:colId xmlns:a16="http://schemas.microsoft.com/office/drawing/2014/main" xmlns="" val="615967635"/>
                    </a:ext>
                  </a:extLst>
                </a:gridCol>
              </a:tblGrid>
              <a:tr h="323732">
                <a:tc>
                  <a:txBody>
                    <a:bodyPr/>
                    <a:lstStyle/>
                    <a:p>
                      <a:pPr fontAlgn="b"/>
                      <a:r>
                        <a:rPr lang="en-GB" sz="1100" dirty="0">
                          <a:effectLst/>
                        </a:rPr>
                        <a:t>Setting</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Number</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3411177879"/>
                  </a:ext>
                </a:extLst>
              </a:tr>
              <a:tr h="323732">
                <a:tc>
                  <a:txBody>
                    <a:bodyPr/>
                    <a:lstStyle/>
                    <a:p>
                      <a:pPr fontAlgn="b"/>
                      <a:r>
                        <a:rPr lang="en-GB" sz="1100" dirty="0">
                          <a:effectLst/>
                        </a:rPr>
                        <a:t>Mainstream</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9</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1802330101"/>
                  </a:ext>
                </a:extLst>
              </a:tr>
              <a:tr h="323732">
                <a:tc>
                  <a:txBody>
                    <a:bodyPr/>
                    <a:lstStyle/>
                    <a:p>
                      <a:pPr fontAlgn="b"/>
                      <a:r>
                        <a:rPr lang="en-GB" sz="1100" dirty="0">
                          <a:effectLst/>
                        </a:rPr>
                        <a:t>SRP</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2</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115601978"/>
                  </a:ext>
                </a:extLst>
              </a:tr>
              <a:tr h="323732">
                <a:tc>
                  <a:txBody>
                    <a:bodyPr/>
                    <a:lstStyle/>
                    <a:p>
                      <a:pPr fontAlgn="b"/>
                      <a:r>
                        <a:rPr lang="en-GB" sz="1100" dirty="0">
                          <a:effectLst/>
                        </a:rPr>
                        <a:t>Specialist</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23</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262063615"/>
                  </a:ext>
                </a:extLst>
              </a:tr>
              <a:tr h="323732">
                <a:tc>
                  <a:txBody>
                    <a:bodyPr/>
                    <a:lstStyle/>
                    <a:p>
                      <a:pPr fontAlgn="b"/>
                      <a:r>
                        <a:rPr lang="en-GB" sz="1100" dirty="0">
                          <a:effectLst/>
                        </a:rPr>
                        <a:t>Other</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2</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1559120985"/>
                  </a:ext>
                </a:extLst>
              </a:tr>
              <a:tr h="323732">
                <a:tc>
                  <a:txBody>
                    <a:bodyPr/>
                    <a:lstStyle/>
                    <a:p>
                      <a:pPr fontAlgn="b"/>
                      <a:endParaRPr lang="en-GB" sz="1100">
                        <a:effectLst/>
                        <a:latin typeface="Calibri" panose="020F0502020204030204" pitchFamily="34" charset="0"/>
                      </a:endParaRPr>
                    </a:p>
                  </a:txBody>
                  <a:tcPr marL="9525" marR="9525" marT="9525" anchor="b"/>
                </a:tc>
                <a:tc>
                  <a:txBody>
                    <a:bodyPr/>
                    <a:lstStyle/>
                    <a:p>
                      <a:pPr algn="ctr" fontAlgn="b"/>
                      <a:r>
                        <a:rPr lang="en-GB" sz="1100" dirty="0">
                          <a:effectLst/>
                        </a:rPr>
                        <a:t>36</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2440102180"/>
                  </a:ext>
                </a:extLst>
              </a:tr>
            </a:tbl>
          </a:graphicData>
        </a:graphic>
      </p:graphicFrame>
      <p:graphicFrame>
        <p:nvGraphicFramePr>
          <p:cNvPr id="15" name="Table 14">
            <a:extLst>
              <a:ext uri="{FF2B5EF4-FFF2-40B4-BE49-F238E27FC236}">
                <a16:creationId xmlns:a16="http://schemas.microsoft.com/office/drawing/2014/main" xmlns="" id="{32279B33-19B1-4D99-A720-DFD9F7589339}"/>
              </a:ext>
            </a:extLst>
          </p:cNvPr>
          <p:cNvGraphicFramePr>
            <a:graphicFrameLocks noGrp="1"/>
          </p:cNvGraphicFramePr>
          <p:nvPr>
            <p:extLst>
              <p:ext uri="{D42A27DB-BD31-4B8C-83A1-F6EECF244321}">
                <p14:modId xmlns:p14="http://schemas.microsoft.com/office/powerpoint/2010/main" val="3485229565"/>
              </p:ext>
            </p:extLst>
          </p:nvPr>
        </p:nvGraphicFramePr>
        <p:xfrm>
          <a:off x="6181223" y="879809"/>
          <a:ext cx="2430838" cy="1823185"/>
        </p:xfrm>
        <a:graphic>
          <a:graphicData uri="http://schemas.openxmlformats.org/drawingml/2006/table">
            <a:tbl>
              <a:tblPr firstRow="1" bandRow="1">
                <a:tableStyleId>{5C22544A-7EE6-4342-B048-85BDC9FD1C3A}</a:tableStyleId>
              </a:tblPr>
              <a:tblGrid>
                <a:gridCol w="1215419">
                  <a:extLst>
                    <a:ext uri="{9D8B030D-6E8A-4147-A177-3AD203B41FA5}">
                      <a16:colId xmlns:a16="http://schemas.microsoft.com/office/drawing/2014/main" xmlns="" val="1506071382"/>
                    </a:ext>
                  </a:extLst>
                </a:gridCol>
                <a:gridCol w="1215419">
                  <a:extLst>
                    <a:ext uri="{9D8B030D-6E8A-4147-A177-3AD203B41FA5}">
                      <a16:colId xmlns:a16="http://schemas.microsoft.com/office/drawing/2014/main" xmlns="" val="3375128802"/>
                    </a:ext>
                  </a:extLst>
                </a:gridCol>
              </a:tblGrid>
              <a:tr h="260455">
                <a:tc gridSpan="2">
                  <a:txBody>
                    <a:bodyPr/>
                    <a:lstStyle/>
                    <a:p>
                      <a:pPr algn="ctr" fontAlgn="b"/>
                      <a:r>
                        <a:rPr lang="en-GB" sz="1100" dirty="0">
                          <a:effectLst/>
                        </a:rPr>
                        <a:t>36 said No: Who were they?</a:t>
                      </a:r>
                      <a:endParaRPr lang="en-GB" sz="1100" b="1" dirty="0">
                        <a:effectLst/>
                        <a:latin typeface="Calibri" panose="020F0502020204030204" pitchFamily="34" charset="0"/>
                      </a:endParaRPr>
                    </a:p>
                  </a:txBody>
                  <a:tcPr marL="9525" marR="9525" marT="9525" anchor="b"/>
                </a:tc>
                <a:tc hMerge="1">
                  <a:txBody>
                    <a:bodyPr/>
                    <a:lstStyle/>
                    <a:p>
                      <a:endParaRPr lang="en-GB"/>
                    </a:p>
                  </a:txBody>
                  <a:tcPr/>
                </a:tc>
                <a:extLst>
                  <a:ext uri="{0D108BD9-81ED-4DB2-BD59-A6C34878D82A}">
                    <a16:rowId xmlns:a16="http://schemas.microsoft.com/office/drawing/2014/main" xmlns="" val="1292999154"/>
                  </a:ext>
                </a:extLst>
              </a:tr>
              <a:tr h="260455">
                <a:tc>
                  <a:txBody>
                    <a:bodyPr/>
                    <a:lstStyle/>
                    <a:p>
                      <a:pPr fontAlgn="b"/>
                      <a:r>
                        <a:rPr lang="en-GB" sz="1100" dirty="0">
                          <a:effectLst/>
                        </a:rPr>
                        <a:t>Age</a:t>
                      </a:r>
                      <a:endParaRPr lang="en-GB" sz="1100" b="1" dirty="0">
                        <a:effectLst/>
                        <a:latin typeface="Calibri" panose="020F0502020204030204" pitchFamily="34" charset="0"/>
                      </a:endParaRPr>
                    </a:p>
                  </a:txBody>
                  <a:tcPr marL="9525" marR="9525" marT="9525" anchor="b"/>
                </a:tc>
                <a:tc>
                  <a:txBody>
                    <a:bodyPr/>
                    <a:lstStyle/>
                    <a:p>
                      <a:pPr algn="ctr" fontAlgn="b"/>
                      <a:r>
                        <a:rPr lang="en-GB" sz="1100" dirty="0">
                          <a:effectLst/>
                        </a:rPr>
                        <a:t>Number</a:t>
                      </a:r>
                      <a:endParaRPr lang="en-GB" sz="1100" b="1"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311641150"/>
                  </a:ext>
                </a:extLst>
              </a:tr>
              <a:tr h="260455">
                <a:tc>
                  <a:txBody>
                    <a:bodyPr/>
                    <a:lstStyle/>
                    <a:p>
                      <a:pPr fontAlgn="b"/>
                      <a:r>
                        <a:rPr lang="en-GB" sz="1100" dirty="0">
                          <a:effectLst/>
                        </a:rPr>
                        <a:t>0-4</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3</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3999522234"/>
                  </a:ext>
                </a:extLst>
              </a:tr>
              <a:tr h="260455">
                <a:tc>
                  <a:txBody>
                    <a:bodyPr/>
                    <a:lstStyle/>
                    <a:p>
                      <a:pPr fontAlgn="b"/>
                      <a:r>
                        <a:rPr lang="en-GB" sz="1100" dirty="0">
                          <a:effectLst/>
                        </a:rPr>
                        <a:t>5-11</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20</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3209661949"/>
                  </a:ext>
                </a:extLst>
              </a:tr>
              <a:tr h="260455">
                <a:tc>
                  <a:txBody>
                    <a:bodyPr/>
                    <a:lstStyle/>
                    <a:p>
                      <a:pPr fontAlgn="b"/>
                      <a:r>
                        <a:rPr lang="en-GB" sz="1100" dirty="0">
                          <a:effectLst/>
                        </a:rPr>
                        <a:t>12-16</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10</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2167556537"/>
                  </a:ext>
                </a:extLst>
              </a:tr>
              <a:tr h="260455">
                <a:tc>
                  <a:txBody>
                    <a:bodyPr/>
                    <a:lstStyle/>
                    <a:p>
                      <a:pPr fontAlgn="b"/>
                      <a:r>
                        <a:rPr lang="en-GB" sz="1100" dirty="0">
                          <a:effectLst/>
                        </a:rPr>
                        <a:t>17-18</a:t>
                      </a:r>
                      <a:endParaRPr lang="en-GB" sz="1100" dirty="0">
                        <a:effectLst/>
                        <a:latin typeface="Calibri" panose="020F0502020204030204" pitchFamily="34" charset="0"/>
                      </a:endParaRPr>
                    </a:p>
                  </a:txBody>
                  <a:tcPr marL="9525" marR="9525" marT="9525" anchor="b"/>
                </a:tc>
                <a:tc>
                  <a:txBody>
                    <a:bodyPr/>
                    <a:lstStyle/>
                    <a:p>
                      <a:pPr algn="ctr" fontAlgn="b"/>
                      <a:r>
                        <a:rPr lang="en-GB" sz="1100" dirty="0">
                          <a:effectLst/>
                        </a:rPr>
                        <a:t>3</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1247255797"/>
                  </a:ext>
                </a:extLst>
              </a:tr>
              <a:tr h="260455">
                <a:tc>
                  <a:txBody>
                    <a:bodyPr/>
                    <a:lstStyle/>
                    <a:p>
                      <a:pPr fontAlgn="b"/>
                      <a:endParaRPr lang="en-GB" sz="1100">
                        <a:effectLst/>
                        <a:latin typeface="Calibri" panose="020F0502020204030204" pitchFamily="34" charset="0"/>
                      </a:endParaRPr>
                    </a:p>
                  </a:txBody>
                  <a:tcPr marL="9525" marR="9525" marT="9525" anchor="b"/>
                </a:tc>
                <a:tc>
                  <a:txBody>
                    <a:bodyPr/>
                    <a:lstStyle/>
                    <a:p>
                      <a:pPr algn="ctr" fontAlgn="b"/>
                      <a:r>
                        <a:rPr lang="en-GB" sz="1100" dirty="0">
                          <a:effectLst/>
                        </a:rPr>
                        <a:t>36</a:t>
                      </a:r>
                      <a:endParaRPr lang="en-GB" sz="1100" dirty="0">
                        <a:effectLst/>
                        <a:latin typeface="Calibri" panose="020F0502020204030204" pitchFamily="34" charset="0"/>
                      </a:endParaRPr>
                    </a:p>
                  </a:txBody>
                  <a:tcPr marL="9525" marR="9525" marT="9525" anchor="b"/>
                </a:tc>
                <a:extLst>
                  <a:ext uri="{0D108BD9-81ED-4DB2-BD59-A6C34878D82A}">
                    <a16:rowId xmlns:a16="http://schemas.microsoft.com/office/drawing/2014/main" xmlns="" val="23952609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Q4: How supported do you feel with home schooling during this time? Please score from 1-5 (1 = poor to 5 = excellent)</a:t>
            </a:r>
          </a:p>
        </p:txBody>
      </p:sp>
      <p:sp>
        <p:nvSpPr>
          <p:cNvPr id="3" name="Content Placeholder 2"/>
          <p:cNvSpPr>
            <a:spLocks noGrp="1"/>
          </p:cNvSpPr>
          <p:nvPr>
            <p:ph idx="1"/>
          </p:nvPr>
        </p:nvSpPr>
        <p:spPr/>
        <p:txBody>
          <a:bodyPr/>
          <a:lstStyle/>
          <a:p>
            <a:r>
              <a:t>Answered: 239    Skipped: 1</a:t>
            </a:r>
          </a:p>
        </p:txBody>
      </p:sp>
      <p:pic>
        <p:nvPicPr>
          <p:cNvPr id="4" name="Picture 3" descr="chart4700536680.png"/>
          <p:cNvPicPr>
            <a:picLocks noChangeAspect="1"/>
          </p:cNvPicPr>
          <p:nvPr/>
        </p:nvPicPr>
        <p:blipFill>
          <a:blip r:embed="rId2"/>
          <a:stretch>
            <a:fillRect/>
          </a:stretch>
        </p:blipFill>
        <p:spPr>
          <a:xfrm>
            <a:off x="26974" y="1099945"/>
            <a:ext cx="5388428" cy="3583214"/>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94532326-33FF-482D-BAF8-6015396653B1}"/>
              </a:ext>
            </a:extLst>
          </p:cNvPr>
          <p:cNvPicPr>
            <a:picLocks noChangeAspect="1"/>
          </p:cNvPicPr>
          <p:nvPr/>
        </p:nvPicPr>
        <p:blipFill>
          <a:blip r:embed="rId3"/>
          <a:stretch>
            <a:fillRect/>
          </a:stretch>
        </p:blipFill>
        <p:spPr>
          <a:xfrm>
            <a:off x="3200400" y="1894697"/>
            <a:ext cx="5788694" cy="88788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898856" cy="398791"/>
          </a:xfrm>
        </p:spPr>
        <p:txBody>
          <a:bodyPr>
            <a:normAutofit fontScale="90000"/>
          </a:bodyPr>
          <a:lstStyle/>
          <a:p>
            <a:r>
              <a:t>Q5: Have you received information from your child's educational setting about how to support your child's mental health and wellbeing?</a:t>
            </a:r>
          </a:p>
        </p:txBody>
      </p:sp>
      <p:sp>
        <p:nvSpPr>
          <p:cNvPr id="3" name="Content Placeholder 2"/>
          <p:cNvSpPr>
            <a:spLocks noGrp="1"/>
          </p:cNvSpPr>
          <p:nvPr>
            <p:ph idx="1"/>
          </p:nvPr>
        </p:nvSpPr>
        <p:spPr/>
        <p:txBody>
          <a:bodyPr/>
          <a:lstStyle/>
          <a:p>
            <a:r>
              <a:t>Answered: 240    Skipped: 0</a:t>
            </a:r>
          </a:p>
        </p:txBody>
      </p:sp>
      <p:pic>
        <p:nvPicPr>
          <p:cNvPr id="4" name="Picture 3" descr="chart4700538100.png"/>
          <p:cNvPicPr>
            <a:picLocks noChangeAspect="1"/>
          </p:cNvPicPr>
          <p:nvPr/>
        </p:nvPicPr>
        <p:blipFill>
          <a:blip r:embed="rId2"/>
          <a:stretch>
            <a:fillRect/>
          </a:stretch>
        </p:blipFill>
        <p:spPr>
          <a:xfrm>
            <a:off x="-3105" y="1130024"/>
            <a:ext cx="5388428" cy="2630714"/>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D18AEF15-4D0A-47BC-BC47-1C9FE88AB5DA}"/>
              </a:ext>
            </a:extLst>
          </p:cNvPr>
          <p:cNvPicPr>
            <a:picLocks noChangeAspect="1"/>
          </p:cNvPicPr>
          <p:nvPr/>
        </p:nvPicPr>
        <p:blipFill>
          <a:blip r:embed="rId3"/>
          <a:stretch>
            <a:fillRect/>
          </a:stretch>
        </p:blipFill>
        <p:spPr>
          <a:xfrm>
            <a:off x="951999" y="3756569"/>
            <a:ext cx="3923798" cy="96160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Q6: How often has your child's educational setting (Teacher, TA or SENCO) been in contact with you (via phone or email)</a:t>
            </a:r>
          </a:p>
        </p:txBody>
      </p:sp>
      <p:sp>
        <p:nvSpPr>
          <p:cNvPr id="3" name="Content Placeholder 2"/>
          <p:cNvSpPr>
            <a:spLocks noGrp="1"/>
          </p:cNvSpPr>
          <p:nvPr>
            <p:ph idx="1"/>
          </p:nvPr>
        </p:nvSpPr>
        <p:spPr/>
        <p:txBody>
          <a:bodyPr/>
          <a:lstStyle/>
          <a:p>
            <a:r>
              <a:t>Answered: 240    Skipped: 0</a:t>
            </a:r>
          </a:p>
        </p:txBody>
      </p:sp>
      <p:pic>
        <p:nvPicPr>
          <p:cNvPr id="4" name="Picture 3" descr="chart4700577950.png"/>
          <p:cNvPicPr>
            <a:picLocks noChangeAspect="1"/>
          </p:cNvPicPr>
          <p:nvPr/>
        </p:nvPicPr>
        <p:blipFill>
          <a:blip r:embed="rId2"/>
          <a:stretch>
            <a:fillRect/>
          </a:stretch>
        </p:blipFill>
        <p:spPr>
          <a:xfrm>
            <a:off x="214967" y="1047307"/>
            <a:ext cx="5388428" cy="3719285"/>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1731128D-53EA-4007-A914-7EE91161731E}"/>
              </a:ext>
            </a:extLst>
          </p:cNvPr>
          <p:cNvPicPr>
            <a:picLocks noChangeAspect="1"/>
          </p:cNvPicPr>
          <p:nvPr/>
        </p:nvPicPr>
        <p:blipFill>
          <a:blip r:embed="rId3"/>
          <a:stretch>
            <a:fillRect/>
          </a:stretch>
        </p:blipFill>
        <p:spPr>
          <a:xfrm>
            <a:off x="4275722" y="821171"/>
            <a:ext cx="4593055" cy="1861854"/>
          </a:xfrm>
          <a:prstGeom prst="rect">
            <a:avLst/>
          </a:prstGeom>
        </p:spPr>
      </p:pic>
      <p:graphicFrame>
        <p:nvGraphicFramePr>
          <p:cNvPr id="15" name="Table 14">
            <a:extLst>
              <a:ext uri="{FF2B5EF4-FFF2-40B4-BE49-F238E27FC236}">
                <a16:creationId xmlns:a16="http://schemas.microsoft.com/office/drawing/2014/main" xmlns="" id="{C59A2517-35B7-43B2-9DF6-82257EF016A4}"/>
              </a:ext>
            </a:extLst>
          </p:cNvPr>
          <p:cNvGraphicFramePr>
            <a:graphicFrameLocks noGrp="1"/>
          </p:cNvGraphicFramePr>
          <p:nvPr>
            <p:extLst>
              <p:ext uri="{D42A27DB-BD31-4B8C-83A1-F6EECF244321}">
                <p14:modId xmlns:p14="http://schemas.microsoft.com/office/powerpoint/2010/main" val="1148862498"/>
              </p:ext>
            </p:extLst>
          </p:nvPr>
        </p:nvGraphicFramePr>
        <p:xfrm>
          <a:off x="5715000" y="2932697"/>
          <a:ext cx="3185780" cy="1699719"/>
        </p:xfrm>
        <a:graphic>
          <a:graphicData uri="http://schemas.openxmlformats.org/drawingml/2006/table">
            <a:tbl>
              <a:tblPr firstRow="1" bandRow="1">
                <a:tableStyleId>{5C22544A-7EE6-4342-B048-85BDC9FD1C3A}</a:tableStyleId>
              </a:tblPr>
              <a:tblGrid>
                <a:gridCol w="637156">
                  <a:extLst>
                    <a:ext uri="{9D8B030D-6E8A-4147-A177-3AD203B41FA5}">
                      <a16:colId xmlns:a16="http://schemas.microsoft.com/office/drawing/2014/main" xmlns="" val="1689630235"/>
                    </a:ext>
                  </a:extLst>
                </a:gridCol>
                <a:gridCol w="637156">
                  <a:extLst>
                    <a:ext uri="{9D8B030D-6E8A-4147-A177-3AD203B41FA5}">
                      <a16:colId xmlns:a16="http://schemas.microsoft.com/office/drawing/2014/main" xmlns="" val="219553621"/>
                    </a:ext>
                  </a:extLst>
                </a:gridCol>
                <a:gridCol w="389377">
                  <a:extLst>
                    <a:ext uri="{9D8B030D-6E8A-4147-A177-3AD203B41FA5}">
                      <a16:colId xmlns:a16="http://schemas.microsoft.com/office/drawing/2014/main" xmlns="" val="3247068349"/>
                    </a:ext>
                  </a:extLst>
                </a:gridCol>
                <a:gridCol w="884935">
                  <a:extLst>
                    <a:ext uri="{9D8B030D-6E8A-4147-A177-3AD203B41FA5}">
                      <a16:colId xmlns:a16="http://schemas.microsoft.com/office/drawing/2014/main" xmlns="" val="1927792215"/>
                    </a:ext>
                  </a:extLst>
                </a:gridCol>
                <a:gridCol w="637156">
                  <a:extLst>
                    <a:ext uri="{9D8B030D-6E8A-4147-A177-3AD203B41FA5}">
                      <a16:colId xmlns:a16="http://schemas.microsoft.com/office/drawing/2014/main" xmlns="" val="971671111"/>
                    </a:ext>
                  </a:extLst>
                </a:gridCol>
              </a:tblGrid>
              <a:tr h="242817">
                <a:tc gridSpan="5">
                  <a:txBody>
                    <a:bodyPr/>
                    <a:lstStyle/>
                    <a:p>
                      <a:pPr algn="ctr" fontAlgn="b"/>
                      <a:r>
                        <a:rPr lang="en-GB" sz="1100">
                          <a:effectLst/>
                        </a:rPr>
                        <a:t>37 Said Not At All: Who were they?</a:t>
                      </a:r>
                      <a:endParaRPr lang="en-GB" sz="1100" b="1">
                        <a:effectLst/>
                        <a:latin typeface="Calibri" panose="020F0502020204030204" pitchFamily="34" charset="0"/>
                      </a:endParaRPr>
                    </a:p>
                  </a:txBody>
                  <a:tcPr marL="9525" marR="9525" marT="9525"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684794256"/>
                  </a:ext>
                </a:extLst>
              </a:tr>
              <a:tr h="242817">
                <a:tc>
                  <a:txBody>
                    <a:bodyPr/>
                    <a:lstStyle/>
                    <a:p>
                      <a:pPr fontAlgn="b"/>
                      <a:r>
                        <a:rPr lang="en-GB" sz="1100">
                          <a:effectLst/>
                        </a:rPr>
                        <a:t>Age</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Number</a:t>
                      </a:r>
                      <a:endParaRPr lang="en-GB" sz="1100">
                        <a:effectLst/>
                        <a:latin typeface="Calibri" panose="020F0502020204030204" pitchFamily="34" charset="0"/>
                      </a:endParaRPr>
                    </a:p>
                  </a:txBody>
                  <a:tcPr marL="9525" marR="9525" marT="9525" anchor="b"/>
                </a:tc>
                <a:tc>
                  <a:txBody>
                    <a:bodyPr/>
                    <a:lstStyle/>
                    <a:p>
                      <a:pPr fontAlgn="b"/>
                      <a:endParaRPr lang="en-GB" sz="1100">
                        <a:effectLst/>
                        <a:latin typeface="Calibri" panose="020F0502020204030204" pitchFamily="34" charset="0"/>
                      </a:endParaRPr>
                    </a:p>
                  </a:txBody>
                  <a:tcPr marL="9525" marR="9525" marT="9525" anchor="b"/>
                </a:tc>
                <a:tc>
                  <a:txBody>
                    <a:bodyPr/>
                    <a:lstStyle/>
                    <a:p>
                      <a:pPr lvl="0">
                        <a:buNone/>
                      </a:pPr>
                      <a:r>
                        <a:rPr lang="en-GB" sz="1100">
                          <a:effectLst/>
                        </a:rPr>
                        <a:t>Setting</a:t>
                      </a:r>
                      <a:endParaRPr lang="en-GB" sz="1100">
                        <a:effectLst/>
                        <a:latin typeface="Calibri"/>
                      </a:endParaRPr>
                    </a:p>
                  </a:txBody>
                  <a:tcPr marL="9525" marR="9525" marT="9525" anchor="b"/>
                </a:tc>
                <a:tc>
                  <a:txBody>
                    <a:bodyPr/>
                    <a:lstStyle/>
                    <a:p>
                      <a:pPr algn="ctr" fontAlgn="b"/>
                      <a:r>
                        <a:rPr lang="en-GB" sz="1100">
                          <a:effectLst/>
                        </a:rPr>
                        <a:t>Number</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2944019633"/>
                  </a:ext>
                </a:extLst>
              </a:tr>
              <a:tr h="242817">
                <a:tc>
                  <a:txBody>
                    <a:bodyPr/>
                    <a:lstStyle/>
                    <a:p>
                      <a:pPr fontAlgn="b"/>
                      <a:r>
                        <a:rPr lang="en-GB" sz="1100">
                          <a:effectLst/>
                        </a:rPr>
                        <a:t>0-4</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1</a:t>
                      </a:r>
                      <a:endParaRPr lang="en-GB" sz="1100">
                        <a:effectLst/>
                        <a:latin typeface="Calibri" panose="020F0502020204030204" pitchFamily="34" charset="0"/>
                      </a:endParaRPr>
                    </a:p>
                  </a:txBody>
                  <a:tcPr marL="9525" marR="9525" marT="9525" anchor="b"/>
                </a:tc>
                <a:tc>
                  <a:txBody>
                    <a:bodyPr/>
                    <a:lstStyle/>
                    <a:p>
                      <a:pPr fontAlgn="b"/>
                      <a:endParaRPr lang="en-GB" sz="1100">
                        <a:effectLst/>
                        <a:latin typeface="Calibri" panose="020F0502020204030204" pitchFamily="34" charset="0"/>
                      </a:endParaRPr>
                    </a:p>
                  </a:txBody>
                  <a:tcPr marL="9525" marR="9525" marT="9525" anchor="b"/>
                </a:tc>
                <a:tc>
                  <a:txBody>
                    <a:bodyPr/>
                    <a:lstStyle/>
                    <a:p>
                      <a:pPr lvl="0">
                        <a:buNone/>
                      </a:pPr>
                      <a:r>
                        <a:rPr lang="en-GB" sz="1100">
                          <a:effectLst/>
                        </a:rPr>
                        <a:t>Mainstream</a:t>
                      </a:r>
                      <a:endParaRPr lang="en-GB" sz="1100">
                        <a:effectLst/>
                        <a:latin typeface="Calibri"/>
                      </a:endParaRPr>
                    </a:p>
                  </a:txBody>
                  <a:tcPr marL="9525" marR="9525" marT="9525" anchor="b"/>
                </a:tc>
                <a:tc>
                  <a:txBody>
                    <a:bodyPr/>
                    <a:lstStyle/>
                    <a:p>
                      <a:pPr algn="ctr" fontAlgn="b"/>
                      <a:r>
                        <a:rPr lang="en-GB" sz="1100">
                          <a:effectLst/>
                        </a:rPr>
                        <a:t>19</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4239572510"/>
                  </a:ext>
                </a:extLst>
              </a:tr>
              <a:tr h="242817">
                <a:tc>
                  <a:txBody>
                    <a:bodyPr/>
                    <a:lstStyle/>
                    <a:p>
                      <a:pPr fontAlgn="b"/>
                      <a:r>
                        <a:rPr lang="en-GB" sz="1100">
                          <a:effectLst/>
                        </a:rPr>
                        <a:t>5-11</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18</a:t>
                      </a:r>
                      <a:endParaRPr lang="en-GB" sz="1100">
                        <a:effectLst/>
                        <a:latin typeface="Calibri" panose="020F0502020204030204" pitchFamily="34" charset="0"/>
                      </a:endParaRPr>
                    </a:p>
                  </a:txBody>
                  <a:tcPr marL="9525" marR="9525" marT="9525" anchor="b"/>
                </a:tc>
                <a:tc>
                  <a:txBody>
                    <a:bodyPr/>
                    <a:lstStyle/>
                    <a:p>
                      <a:pPr fontAlgn="b"/>
                      <a:endParaRPr lang="en-GB" sz="1100">
                        <a:effectLst/>
                        <a:latin typeface="Calibri" panose="020F0502020204030204" pitchFamily="34" charset="0"/>
                      </a:endParaRPr>
                    </a:p>
                  </a:txBody>
                  <a:tcPr marL="9525" marR="9525" marT="9525" anchor="b"/>
                </a:tc>
                <a:tc>
                  <a:txBody>
                    <a:bodyPr/>
                    <a:lstStyle/>
                    <a:p>
                      <a:pPr lvl="0">
                        <a:buNone/>
                      </a:pPr>
                      <a:r>
                        <a:rPr lang="en-GB" sz="1100">
                          <a:effectLst/>
                        </a:rPr>
                        <a:t>SRP</a:t>
                      </a:r>
                      <a:endParaRPr lang="en-GB" sz="1100">
                        <a:effectLst/>
                        <a:latin typeface="Calibri"/>
                      </a:endParaRPr>
                    </a:p>
                  </a:txBody>
                  <a:tcPr marL="9525" marR="9525" marT="9525" anchor="b"/>
                </a:tc>
                <a:tc>
                  <a:txBody>
                    <a:bodyPr/>
                    <a:lstStyle/>
                    <a:p>
                      <a:pPr algn="ctr" fontAlgn="b"/>
                      <a:r>
                        <a:rPr lang="en-GB" sz="1100">
                          <a:effectLst/>
                        </a:rPr>
                        <a:t>2</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4141639830"/>
                  </a:ext>
                </a:extLst>
              </a:tr>
              <a:tr h="242817">
                <a:tc>
                  <a:txBody>
                    <a:bodyPr/>
                    <a:lstStyle/>
                    <a:p>
                      <a:pPr fontAlgn="b"/>
                      <a:r>
                        <a:rPr lang="en-GB" sz="1100">
                          <a:effectLst/>
                        </a:rPr>
                        <a:t>12-16</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14</a:t>
                      </a:r>
                      <a:endParaRPr lang="en-GB" sz="1100">
                        <a:effectLst/>
                        <a:latin typeface="Calibri" panose="020F0502020204030204" pitchFamily="34" charset="0"/>
                      </a:endParaRPr>
                    </a:p>
                  </a:txBody>
                  <a:tcPr marL="9525" marR="9525" marT="9525" anchor="b"/>
                </a:tc>
                <a:tc>
                  <a:txBody>
                    <a:bodyPr/>
                    <a:lstStyle/>
                    <a:p>
                      <a:pPr fontAlgn="b"/>
                      <a:endParaRPr lang="en-GB" sz="1100">
                        <a:effectLst/>
                        <a:latin typeface="Calibri" panose="020F0502020204030204" pitchFamily="34" charset="0"/>
                      </a:endParaRPr>
                    </a:p>
                  </a:txBody>
                  <a:tcPr marL="9525" marR="9525" marT="9525" anchor="b"/>
                </a:tc>
                <a:tc>
                  <a:txBody>
                    <a:bodyPr/>
                    <a:lstStyle/>
                    <a:p>
                      <a:pPr lvl="0">
                        <a:buNone/>
                      </a:pPr>
                      <a:r>
                        <a:rPr lang="en-GB" sz="1100">
                          <a:effectLst/>
                        </a:rPr>
                        <a:t>Specialist</a:t>
                      </a:r>
                      <a:endParaRPr lang="en-GB" sz="1100">
                        <a:effectLst/>
                        <a:latin typeface="Calibri"/>
                      </a:endParaRPr>
                    </a:p>
                  </a:txBody>
                  <a:tcPr marL="9525" marR="9525" marT="9525" anchor="b"/>
                </a:tc>
                <a:tc>
                  <a:txBody>
                    <a:bodyPr/>
                    <a:lstStyle/>
                    <a:p>
                      <a:pPr algn="ctr" fontAlgn="b"/>
                      <a:r>
                        <a:rPr lang="en-GB" sz="1100">
                          <a:effectLst/>
                        </a:rPr>
                        <a:t>15</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3732656349"/>
                  </a:ext>
                </a:extLst>
              </a:tr>
              <a:tr h="242817">
                <a:tc>
                  <a:txBody>
                    <a:bodyPr/>
                    <a:lstStyle/>
                    <a:p>
                      <a:pPr fontAlgn="b"/>
                      <a:r>
                        <a:rPr lang="en-GB" sz="1100">
                          <a:effectLst/>
                        </a:rPr>
                        <a:t>17-18</a:t>
                      </a:r>
                      <a:endParaRPr lang="en-GB" sz="1100">
                        <a:effectLst/>
                        <a:latin typeface="Calibri" panose="020F0502020204030204" pitchFamily="34" charset="0"/>
                      </a:endParaRPr>
                    </a:p>
                  </a:txBody>
                  <a:tcPr marL="9525" marR="9525" marT="9525" anchor="b"/>
                </a:tc>
                <a:tc>
                  <a:txBody>
                    <a:bodyPr/>
                    <a:lstStyle/>
                    <a:p>
                      <a:pPr algn="ctr" fontAlgn="b"/>
                      <a:r>
                        <a:rPr lang="en-GB" sz="1100">
                          <a:effectLst/>
                        </a:rPr>
                        <a:t>4</a:t>
                      </a:r>
                      <a:endParaRPr lang="en-GB" sz="1100">
                        <a:effectLst/>
                        <a:latin typeface="Calibri" panose="020F0502020204030204" pitchFamily="34" charset="0"/>
                      </a:endParaRPr>
                    </a:p>
                  </a:txBody>
                  <a:tcPr marL="9525" marR="9525" marT="9525" anchor="b"/>
                </a:tc>
                <a:tc>
                  <a:txBody>
                    <a:bodyPr/>
                    <a:lstStyle/>
                    <a:p>
                      <a:pPr fontAlgn="b"/>
                      <a:endParaRPr lang="en-GB" sz="1100">
                        <a:effectLst/>
                        <a:latin typeface="Calibri" panose="020F0502020204030204" pitchFamily="34" charset="0"/>
                      </a:endParaRPr>
                    </a:p>
                  </a:txBody>
                  <a:tcPr marL="9525" marR="9525" marT="9525" anchor="b"/>
                </a:tc>
                <a:tc>
                  <a:txBody>
                    <a:bodyPr/>
                    <a:lstStyle/>
                    <a:p>
                      <a:pPr lvl="0">
                        <a:buNone/>
                      </a:pPr>
                      <a:r>
                        <a:rPr lang="en-GB" sz="1100">
                          <a:effectLst/>
                        </a:rPr>
                        <a:t>Other</a:t>
                      </a:r>
                      <a:endParaRPr lang="en-GB" sz="1100">
                        <a:effectLst/>
                        <a:latin typeface="Calibri"/>
                      </a:endParaRPr>
                    </a:p>
                  </a:txBody>
                  <a:tcPr marL="9525" marR="9525" marT="9525" anchor="b"/>
                </a:tc>
                <a:tc>
                  <a:txBody>
                    <a:bodyPr/>
                    <a:lstStyle/>
                    <a:p>
                      <a:pPr algn="ctr" fontAlgn="b"/>
                      <a:r>
                        <a:rPr lang="en-GB" sz="1100">
                          <a:effectLst/>
                        </a:rPr>
                        <a:t>1</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1157587149"/>
                  </a:ext>
                </a:extLst>
              </a:tr>
              <a:tr h="242817">
                <a:tc>
                  <a:txBody>
                    <a:bodyPr/>
                    <a:lstStyle/>
                    <a:p>
                      <a:pPr fontAlgn="b"/>
                      <a:endParaRPr lang="en-GB" sz="1100">
                        <a:effectLst/>
                        <a:latin typeface="Calibri" panose="020F0502020204030204" pitchFamily="34" charset="0"/>
                      </a:endParaRPr>
                    </a:p>
                  </a:txBody>
                  <a:tcPr marL="9525" marR="9525" marT="9525" anchor="b"/>
                </a:tc>
                <a:tc>
                  <a:txBody>
                    <a:bodyPr/>
                    <a:lstStyle/>
                    <a:p>
                      <a:pPr algn="ctr" fontAlgn="b"/>
                      <a:r>
                        <a:rPr lang="en-GB" sz="1100">
                          <a:effectLst/>
                        </a:rPr>
                        <a:t>37</a:t>
                      </a:r>
                      <a:endParaRPr lang="en-GB" sz="1100">
                        <a:effectLst/>
                        <a:latin typeface="Calibri" panose="020F0502020204030204" pitchFamily="34" charset="0"/>
                      </a:endParaRPr>
                    </a:p>
                  </a:txBody>
                  <a:tcPr marL="9525" marR="9525" marT="9525" anchor="b"/>
                </a:tc>
                <a:tc gridSpan="2">
                  <a:txBody>
                    <a:bodyPr/>
                    <a:lstStyle/>
                    <a:p>
                      <a:pPr fontAlgn="b"/>
                      <a:endParaRPr lang="en-GB" sz="1100">
                        <a:effectLst/>
                        <a:latin typeface="Calibri" panose="020F0502020204030204" pitchFamily="34" charset="0"/>
                      </a:endParaRPr>
                    </a:p>
                  </a:txBody>
                  <a:tcPr marL="9525" marR="9525" marT="9525" anchor="b"/>
                </a:tc>
                <a:tc hMerge="1">
                  <a:txBody>
                    <a:bodyPr/>
                    <a:lstStyle/>
                    <a:p>
                      <a:endParaRPr lang="en-GB"/>
                    </a:p>
                  </a:txBody>
                  <a:tcPr/>
                </a:tc>
                <a:tc>
                  <a:txBody>
                    <a:bodyPr/>
                    <a:lstStyle/>
                    <a:p>
                      <a:pPr algn="ctr" fontAlgn="b"/>
                      <a:r>
                        <a:rPr lang="en-GB" sz="1100">
                          <a:effectLst/>
                        </a:rPr>
                        <a:t>37</a:t>
                      </a:r>
                      <a:endParaRPr lang="en-GB" sz="1100">
                        <a:effectLst/>
                        <a:latin typeface="Calibri" panose="020F0502020204030204" pitchFamily="34" charset="0"/>
                      </a:endParaRPr>
                    </a:p>
                  </a:txBody>
                  <a:tcPr marL="9525" marR="9525" marT="9525" anchor="b"/>
                </a:tc>
                <a:extLst>
                  <a:ext uri="{0D108BD9-81ED-4DB2-BD59-A6C34878D82A}">
                    <a16:rowId xmlns:a16="http://schemas.microsoft.com/office/drawing/2014/main" xmlns="" val="184827949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t>Q7: Are you happy with this amount of communication?</a:t>
            </a:r>
            <a:r>
              <a:rPr lang="en-GB" dirty="0"/>
              <a:t> </a:t>
            </a:r>
            <a:br>
              <a:rPr lang="en-GB" dirty="0"/>
            </a:br>
            <a:r>
              <a:rPr dirty="0"/>
              <a:t>Please rate from 1 - 5 (1 = not enough to 5 = just right)</a:t>
            </a:r>
          </a:p>
        </p:txBody>
      </p:sp>
      <p:sp>
        <p:nvSpPr>
          <p:cNvPr id="3" name="Content Placeholder 2"/>
          <p:cNvSpPr>
            <a:spLocks noGrp="1"/>
          </p:cNvSpPr>
          <p:nvPr>
            <p:ph idx="1"/>
          </p:nvPr>
        </p:nvSpPr>
        <p:spPr/>
        <p:txBody>
          <a:bodyPr/>
          <a:lstStyle/>
          <a:p>
            <a:r>
              <a:t>Answered: 240    Skipped: 0</a:t>
            </a:r>
          </a:p>
        </p:txBody>
      </p:sp>
      <p:pic>
        <p:nvPicPr>
          <p:cNvPr id="4" name="Picture 3" descr="chart4700581870.png"/>
          <p:cNvPicPr>
            <a:picLocks noChangeAspect="1"/>
          </p:cNvPicPr>
          <p:nvPr/>
        </p:nvPicPr>
        <p:blipFill>
          <a:blip r:embed="rId2"/>
          <a:stretch>
            <a:fillRect/>
          </a:stretch>
        </p:blipFill>
        <p:spPr>
          <a:xfrm>
            <a:off x="64573" y="1099945"/>
            <a:ext cx="5388428" cy="3583214"/>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4BB52492-ADAC-47EF-9516-B0856A203349}"/>
              </a:ext>
            </a:extLst>
          </p:cNvPr>
          <p:cNvPicPr>
            <a:picLocks noChangeAspect="1"/>
          </p:cNvPicPr>
          <p:nvPr/>
        </p:nvPicPr>
        <p:blipFill>
          <a:blip r:embed="rId3"/>
          <a:stretch>
            <a:fillRect/>
          </a:stretch>
        </p:blipFill>
        <p:spPr>
          <a:xfrm>
            <a:off x="3418472" y="1548790"/>
            <a:ext cx="5382627" cy="82772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33381"/>
            <a:ext cx="8793580" cy="398791"/>
          </a:xfrm>
        </p:spPr>
        <p:txBody>
          <a:bodyPr>
            <a:normAutofit fontScale="90000"/>
          </a:bodyPr>
          <a:lstStyle/>
          <a:p>
            <a:r>
              <a:rPr dirty="0"/>
              <a:t>Q8: If your child currently receives health related services, have you had support/contact with the service provider </a:t>
            </a:r>
            <a:r>
              <a:rPr dirty="0" err="1"/>
              <a:t>ie</a:t>
            </a:r>
            <a:r>
              <a:rPr dirty="0"/>
              <a:t> </a:t>
            </a:r>
            <a:r>
              <a:rPr lang="en-GB" dirty="0" err="1"/>
              <a:t>SaLT</a:t>
            </a:r>
            <a:r>
              <a:rPr dirty="0"/>
              <a:t>, Complex Care Team?</a:t>
            </a:r>
          </a:p>
        </p:txBody>
      </p:sp>
      <p:sp>
        <p:nvSpPr>
          <p:cNvPr id="3" name="Content Placeholder 2"/>
          <p:cNvSpPr>
            <a:spLocks noGrp="1"/>
          </p:cNvSpPr>
          <p:nvPr>
            <p:ph idx="1"/>
          </p:nvPr>
        </p:nvSpPr>
        <p:spPr/>
        <p:txBody>
          <a:bodyPr/>
          <a:lstStyle/>
          <a:p>
            <a:r>
              <a:t>Answered: 240    Skipped: 0</a:t>
            </a:r>
          </a:p>
        </p:txBody>
      </p:sp>
      <p:pic>
        <p:nvPicPr>
          <p:cNvPr id="4" name="Picture 3" descr="chart4700585650.png"/>
          <p:cNvPicPr>
            <a:picLocks noChangeAspect="1"/>
          </p:cNvPicPr>
          <p:nvPr/>
        </p:nvPicPr>
        <p:blipFill>
          <a:blip r:embed="rId2"/>
          <a:stretch>
            <a:fillRect/>
          </a:stretch>
        </p:blipFill>
        <p:spPr>
          <a:xfrm>
            <a:off x="-3105" y="1000263"/>
            <a:ext cx="5388428" cy="3356428"/>
          </a:xfrm>
          <a:prstGeom prst="rect">
            <a:avLst/>
          </a:prstGeom>
        </p:spPr>
      </p:pic>
      <p:pic>
        <p:nvPicPr>
          <p:cNvPr id="5" name="Picture 5" descr="A screenshot of a cell phone&#10;&#10;Description generated with very high confidence">
            <a:extLst>
              <a:ext uri="{FF2B5EF4-FFF2-40B4-BE49-F238E27FC236}">
                <a16:creationId xmlns:a16="http://schemas.microsoft.com/office/drawing/2014/main" xmlns="" id="{BDC1763F-82DC-452F-9E7D-6BD6EDABE0A9}"/>
              </a:ext>
            </a:extLst>
          </p:cNvPr>
          <p:cNvPicPr>
            <a:picLocks noChangeAspect="1"/>
          </p:cNvPicPr>
          <p:nvPr/>
        </p:nvPicPr>
        <p:blipFill>
          <a:blip r:embed="rId3"/>
          <a:stretch>
            <a:fillRect/>
          </a:stretch>
        </p:blipFill>
        <p:spPr>
          <a:xfrm>
            <a:off x="3616326" y="1683287"/>
            <a:ext cx="5292390" cy="1590942"/>
          </a:xfrm>
          <a:prstGeom prst="rect">
            <a:avLst/>
          </a:prstGeom>
        </p:spPr>
      </p:pic>
      <p:sp>
        <p:nvSpPr>
          <p:cNvPr id="6" name="TextBox 5">
            <a:extLst>
              <a:ext uri="{FF2B5EF4-FFF2-40B4-BE49-F238E27FC236}">
                <a16:creationId xmlns:a16="http://schemas.microsoft.com/office/drawing/2014/main" xmlns="" id="{1A6A2FB6-E535-4DD0-9C2D-98E61284E528}"/>
              </a:ext>
            </a:extLst>
          </p:cNvPr>
          <p:cNvSpPr txBox="1"/>
          <p:nvPr/>
        </p:nvSpPr>
        <p:spPr>
          <a:xfrm>
            <a:off x="1030515" y="4225344"/>
            <a:ext cx="6894286" cy="584775"/>
          </a:xfrm>
          <a:prstGeom prst="rect">
            <a:avLst/>
          </a:prstGeom>
          <a:solidFill>
            <a:srgbClr val="00B050"/>
          </a:solidFill>
        </p:spPr>
        <p:txBody>
          <a:bodyPr wrap="square" rtlCol="0">
            <a:spAutoFit/>
          </a:bodyPr>
          <a:lstStyle/>
          <a:p>
            <a:r>
              <a:rPr lang="en-GB" sz="1600" dirty="0"/>
              <a:t>“We’ve tried to get hold of the school nurse regarding toilet training to no avail.”</a:t>
            </a:r>
          </a:p>
          <a:p>
            <a:r>
              <a:rPr lang="en-GB" sz="1600" dirty="0"/>
              <a:t>“Zero support from any services including LD CAHMS really disappointed”</a:t>
            </a:r>
          </a:p>
        </p:txBody>
      </p:sp>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558</TotalTime>
  <Words>1693</Words>
  <Application>Microsoft Office PowerPoint</Application>
  <PresentationFormat>On-screen Show (16:9)</PresentationFormat>
  <Paragraphs>288</Paragraphs>
  <Slides>30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30</vt:i4>
      </vt:variant>
    </vt:vector>
  </HeadingPairs>
  <TitlesOfParts>
    <vt:vector size="37" baseType="lpstr">
      <vt:lpstr>Arial</vt:lpstr>
      <vt:lpstr>Calibri</vt:lpstr>
      <vt:lpstr>Helvetica Neue</vt:lpstr>
      <vt:lpstr>Segoe UI</vt:lpstr>
      <vt:lpstr>SM-template-20140529</vt:lpstr>
      <vt:lpstr>Data slides</vt:lpstr>
      <vt:lpstr>Response Summary</vt:lpstr>
      <vt:lpstr>PowerPoint Presentation</vt:lpstr>
      <vt:lpstr>Q1: Which of the following best describes your child in relation to their additional needs?</vt:lpstr>
      <vt:lpstr>Q2: If your child has an EHCP, when schools closed to the majority in March were you still offered a place in school if you wanted it?</vt:lpstr>
      <vt:lpstr>Q3: Have you received home learning either online or in paper format from your child's educational setting?</vt:lpstr>
      <vt:lpstr>Q4: How supported do you feel with home schooling during this time? Please score from 1-5 (1 = poor to 5 = excellent)</vt:lpstr>
      <vt:lpstr>Q5: Have you received information from your child's educational setting about how to support your child's mental health and wellbeing?</vt:lpstr>
      <vt:lpstr>Q6: How often has your child's educational setting (Teacher, TA or SENCO) been in contact with you (via phone or email)</vt:lpstr>
      <vt:lpstr>Q7: Are you happy with this amount of communication?  Please rate from 1 - 5 (1 = not enough to 5 = just right)</vt:lpstr>
      <vt:lpstr>Q8: If your child currently receives health related services, have you had support/contact with the service provider ie SaLT, Complex Care Team?</vt:lpstr>
      <vt:lpstr>Q9: Have any appointments/meetings been cancelled due to the Covid-19 outbreak?</vt:lpstr>
      <vt:lpstr>Q10: If you have had any appointments over the phone/video instead of a face to face appointment, did it go well?</vt:lpstr>
      <vt:lpstr>Q11: If you have a Social Worker, have they been in contact?</vt:lpstr>
      <vt:lpstr>Q12: If a Social Worker has been in contact please tell us how helpful this was?</vt:lpstr>
      <vt:lpstr>Q13: Do you know how to contact your Social Worker at the moment if you needed to?</vt:lpstr>
      <vt:lpstr>Q14: Have you been able to contact the SEND Services Team (formerly SENAT Team) if you needed to?</vt:lpstr>
      <vt:lpstr>Q15: If you have been in contact with the SEND and/or Health Services in Swindon during this time, how well have you felt listened to?</vt:lpstr>
      <vt:lpstr>Q16: Swindon Borough Council shared regular communication updates with  1) Swindon SEND Families Voice 2) on the Swindon Local Offer website  3) to schools. Did you see any of this information?</vt:lpstr>
      <vt:lpstr>Q17: How helpful did you find this information?</vt:lpstr>
      <vt:lpstr>Q18: Did having access to this information and resources have any impact on your child/family situation?</vt:lpstr>
      <vt:lpstr>Q19: If you didn't see the regular communication, how could the communication channels be improved in the future?</vt:lpstr>
      <vt:lpstr>Q20: How well do you feel communicated to generally regarding all of the SEND and Health Services in Swindon during this time?</vt:lpstr>
      <vt:lpstr>Q21: Is there a particular area that you would like support and information on but have been unable to access?</vt:lpstr>
      <vt:lpstr>Q22: What has been the biggest challenge for you during the Covid-19 outbreak?</vt:lpstr>
      <vt:lpstr>Q23: What are your concerns for the future for your child/young person with SEND in relation to the Covid-19 outbreak and returning to normal?</vt:lpstr>
      <vt:lpstr>Q24: What has helped you during the Covid-19 outbreak?</vt:lpstr>
      <vt:lpstr>Q25: What could have been done better to help you during the Covid-19 outbreak?</vt:lpstr>
      <vt:lpstr>Q26: What age is your child?</vt:lpstr>
      <vt:lpstr>Q27: What is your child's usual educational setting?</vt:lpstr>
      <vt:lpstr>Q28: What is your ethnicity?</vt:lpstr>
      <vt:lpstr>Q29: Any other comments?</vt:lpstr>
    </vt:vector>
  </TitlesOfParts>
  <Company>SurveyMonkey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Andrew Myrie</cp:lastModifiedBy>
  <cp:revision>606</cp:revision>
  <dcterms:created xsi:type="dcterms:W3CDTF">2014-01-30T23:18:11Z</dcterms:created>
  <dcterms:modified xsi:type="dcterms:W3CDTF">2020-10-21T13:13:34Z</dcterms:modified>
</cp:coreProperties>
</file>